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21"/>
  </p:notesMasterIdLst>
  <p:sldIdLst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7" r:id="rId14"/>
    <p:sldId id="288" r:id="rId15"/>
    <p:sldId id="289" r:id="rId16"/>
    <p:sldId id="291" r:id="rId17"/>
    <p:sldId id="292" r:id="rId18"/>
    <p:sldId id="293" r:id="rId19"/>
    <p:sldId id="295" r:id="rId20"/>
  </p:sldIdLst>
  <p:sldSz cx="12192000" cy="6858000"/>
  <p:notesSz cx="9144000" cy="6858000"/>
  <p:defaultTextStyle>
    <a:defPPr>
      <a:defRPr lang="en-US"/>
    </a:defPPr>
    <a:lvl1pPr marL="0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7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0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94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66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1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14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88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orient="horz" pos="2228">
          <p15:clr>
            <a:srgbClr val="A4A3A4"/>
          </p15:clr>
        </p15:guide>
        <p15:guide id="4" orient="horz" pos="2614">
          <p15:clr>
            <a:srgbClr val="A4A3A4"/>
          </p15:clr>
        </p15:guide>
        <p15:guide id="5" pos="3812">
          <p15:clr>
            <a:srgbClr val="A4A3A4"/>
          </p15:clr>
        </p15:guide>
        <p15:guide id="6" orient="horz" pos="1570">
          <p15:clr>
            <a:srgbClr val="A4A3A4"/>
          </p15:clr>
        </p15:guide>
        <p15:guide id="7" orient="horz" pos="1616">
          <p15:clr>
            <a:srgbClr val="A4A3A4"/>
          </p15:clr>
        </p15:guide>
        <p15:guide id="8" pos="1300">
          <p15:clr>
            <a:srgbClr val="A4A3A4"/>
          </p15:clr>
        </p15:guide>
        <p15:guide id="9" pos="3407">
          <p15:clr>
            <a:srgbClr val="A4A3A4"/>
          </p15:clr>
        </p15:guide>
        <p15:guide id="10" pos="23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2957"/>
    <a:srgbClr val="041E41"/>
    <a:srgbClr val="FC9C24"/>
    <a:srgbClr val="FF9900"/>
    <a:srgbClr val="566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967717-321C-4BA4-9DBA-19131231BE4D}" v="690" dt="2022-07-02T00:34:38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493"/>
      </p:cViewPr>
      <p:guideLst>
        <p:guide orient="horz" pos="1842"/>
        <p:guide orient="horz" pos="3294"/>
        <p:guide orient="horz" pos="2228"/>
        <p:guide orient="horz" pos="2614"/>
        <p:guide pos="3812"/>
        <p:guide orient="horz" pos="1570"/>
        <p:guide orient="horz" pos="1616"/>
        <p:guide pos="1300"/>
        <p:guide pos="3407"/>
        <p:guide pos="23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bie Leung" userId="64c5ae10-56ca-4423-ae39-8b6ff1f54172" providerId="ADAL" clId="{45967717-321C-4BA4-9DBA-19131231BE4D}"/>
    <pc:docChg chg="undo custSel modSld">
      <pc:chgData name="Gabbie Leung" userId="64c5ae10-56ca-4423-ae39-8b6ff1f54172" providerId="ADAL" clId="{45967717-321C-4BA4-9DBA-19131231BE4D}" dt="2022-07-02T00:39:17.578" v="1278" actId="207"/>
      <pc:docMkLst>
        <pc:docMk/>
      </pc:docMkLst>
      <pc:sldChg chg="modSp mod">
        <pc:chgData name="Gabbie Leung" userId="64c5ae10-56ca-4423-ae39-8b6ff1f54172" providerId="ADAL" clId="{45967717-321C-4BA4-9DBA-19131231BE4D}" dt="2022-07-02T00:22:41.092" v="70" actId="962"/>
        <pc:sldMkLst>
          <pc:docMk/>
          <pc:sldMk cId="483778486" sldId="278"/>
        </pc:sldMkLst>
        <pc:spChg chg="mod">
          <ac:chgData name="Gabbie Leung" userId="64c5ae10-56ca-4423-ae39-8b6ff1f54172" providerId="ADAL" clId="{45967717-321C-4BA4-9DBA-19131231BE4D}" dt="2022-07-02T00:21:45.062" v="66" actId="20577"/>
          <ac:spMkLst>
            <pc:docMk/>
            <pc:sldMk cId="483778486" sldId="278"/>
            <ac:spMk id="2" creationId="{00000000-0000-0000-0000-000000000000}"/>
          </ac:spMkLst>
        </pc:spChg>
        <pc:picChg chg="mod">
          <ac:chgData name="Gabbie Leung" userId="64c5ae10-56ca-4423-ae39-8b6ff1f54172" providerId="ADAL" clId="{45967717-321C-4BA4-9DBA-19131231BE4D}" dt="2022-07-02T00:22:41.092" v="70" actId="962"/>
          <ac:picMkLst>
            <pc:docMk/>
            <pc:sldMk cId="483778486" sldId="278"/>
            <ac:picMk id="6" creationId="{00000000-0000-0000-0000-000000000000}"/>
          </ac:picMkLst>
        </pc:picChg>
      </pc:sldChg>
      <pc:sldChg chg="addSp delSp modSp mod">
        <pc:chgData name="Gabbie Leung" userId="64c5ae10-56ca-4423-ae39-8b6ff1f54172" providerId="ADAL" clId="{45967717-321C-4BA4-9DBA-19131231BE4D}" dt="2022-07-02T00:23:57.825" v="228" actId="962"/>
        <pc:sldMkLst>
          <pc:docMk/>
          <pc:sldMk cId="2089332365" sldId="279"/>
        </pc:sldMkLst>
        <pc:spChg chg="mod">
          <ac:chgData name="Gabbie Leung" userId="64c5ae10-56ca-4423-ae39-8b6ff1f54172" providerId="ADAL" clId="{45967717-321C-4BA4-9DBA-19131231BE4D}" dt="2022-07-02T00:22:00.350" v="69" actId="207"/>
          <ac:spMkLst>
            <pc:docMk/>
            <pc:sldMk cId="2089332365" sldId="279"/>
            <ac:spMk id="8" creationId="{00000000-0000-0000-0000-000000000000}"/>
          </ac:spMkLst>
        </pc:spChg>
        <pc:spChg chg="ord">
          <ac:chgData name="Gabbie Leung" userId="64c5ae10-56ca-4423-ae39-8b6ff1f54172" providerId="ADAL" clId="{45967717-321C-4BA4-9DBA-19131231BE4D}" dt="2022-07-01T23:46:00.922" v="1" actId="13244"/>
          <ac:spMkLst>
            <pc:docMk/>
            <pc:sldMk cId="2089332365" sldId="279"/>
            <ac:spMk id="12" creationId="{00000000-0000-0000-0000-000000000000}"/>
          </ac:spMkLst>
        </pc:spChg>
        <pc:spChg chg="ord">
          <ac:chgData name="Gabbie Leung" userId="64c5ae10-56ca-4423-ae39-8b6ff1f54172" providerId="ADAL" clId="{45967717-321C-4BA4-9DBA-19131231BE4D}" dt="2022-07-01T23:46:03.591" v="2" actId="13244"/>
          <ac:spMkLst>
            <pc:docMk/>
            <pc:sldMk cId="2089332365" sldId="279"/>
            <ac:spMk id="13" creationId="{00000000-0000-0000-0000-000000000000}"/>
          </ac:spMkLst>
        </pc:spChg>
        <pc:spChg chg="mod">
          <ac:chgData name="Gabbie Leung" userId="64c5ae10-56ca-4423-ae39-8b6ff1f54172" providerId="ADAL" clId="{45967717-321C-4BA4-9DBA-19131231BE4D}" dt="2022-07-02T00:22:51.486" v="71" actId="962"/>
          <ac:spMkLst>
            <pc:docMk/>
            <pc:sldMk cId="2089332365" sldId="279"/>
            <ac:spMk id="15" creationId="{00000000-0000-0000-0000-000000000000}"/>
          </ac:spMkLst>
        </pc:spChg>
        <pc:spChg chg="mod">
          <ac:chgData name="Gabbie Leung" userId="64c5ae10-56ca-4423-ae39-8b6ff1f54172" providerId="ADAL" clId="{45967717-321C-4BA4-9DBA-19131231BE4D}" dt="2022-07-02T00:22:54.962" v="72" actId="962"/>
          <ac:spMkLst>
            <pc:docMk/>
            <pc:sldMk cId="2089332365" sldId="279"/>
            <ac:spMk id="16" creationId="{00000000-0000-0000-0000-000000000000}"/>
          </ac:spMkLst>
        </pc:spChg>
        <pc:spChg chg="mod">
          <ac:chgData name="Gabbie Leung" userId="64c5ae10-56ca-4423-ae39-8b6ff1f54172" providerId="ADAL" clId="{45967717-321C-4BA4-9DBA-19131231BE4D}" dt="2022-07-02T00:22:56.637" v="73" actId="962"/>
          <ac:spMkLst>
            <pc:docMk/>
            <pc:sldMk cId="2089332365" sldId="279"/>
            <ac:spMk id="17" creationId="{00000000-0000-0000-0000-000000000000}"/>
          </ac:spMkLst>
        </pc:spChg>
        <pc:spChg chg="mod">
          <ac:chgData name="Gabbie Leung" userId="64c5ae10-56ca-4423-ae39-8b6ff1f54172" providerId="ADAL" clId="{45967717-321C-4BA4-9DBA-19131231BE4D}" dt="2022-07-02T00:22:58.670" v="74" actId="962"/>
          <ac:spMkLst>
            <pc:docMk/>
            <pc:sldMk cId="2089332365" sldId="279"/>
            <ac:spMk id="18" creationId="{00000000-0000-0000-0000-000000000000}"/>
          </ac:spMkLst>
        </pc:spChg>
        <pc:spChg chg="mod">
          <ac:chgData name="Gabbie Leung" userId="64c5ae10-56ca-4423-ae39-8b6ff1f54172" providerId="ADAL" clId="{45967717-321C-4BA4-9DBA-19131231BE4D}" dt="2022-07-02T00:23:01.499" v="75" actId="962"/>
          <ac:spMkLst>
            <pc:docMk/>
            <pc:sldMk cId="2089332365" sldId="279"/>
            <ac:spMk id="19" creationId="{00000000-0000-0000-0000-000000000000}"/>
          </ac:spMkLst>
        </pc:spChg>
        <pc:picChg chg="mod">
          <ac:chgData name="Gabbie Leung" userId="64c5ae10-56ca-4423-ae39-8b6ff1f54172" providerId="ADAL" clId="{45967717-321C-4BA4-9DBA-19131231BE4D}" dt="2022-07-02T00:23:57.825" v="228" actId="962"/>
          <ac:picMkLst>
            <pc:docMk/>
            <pc:sldMk cId="2089332365" sldId="279"/>
            <ac:picMk id="9" creationId="{00000000-0000-0000-0000-000000000000}"/>
          </ac:picMkLst>
        </pc:picChg>
        <pc:picChg chg="del ord">
          <ac:chgData name="Gabbie Leung" userId="64c5ae10-56ca-4423-ae39-8b6ff1f54172" providerId="ADAL" clId="{45967717-321C-4BA4-9DBA-19131231BE4D}" dt="2022-07-02T00:21:54.391" v="67" actId="478"/>
          <ac:picMkLst>
            <pc:docMk/>
            <pc:sldMk cId="2089332365" sldId="279"/>
            <ac:picMk id="14" creationId="{00000000-0000-0000-0000-000000000000}"/>
          </ac:picMkLst>
        </pc:picChg>
        <pc:picChg chg="add mod">
          <ac:chgData name="Gabbie Leung" userId="64c5ae10-56ca-4423-ae39-8b6ff1f54172" providerId="ADAL" clId="{45967717-321C-4BA4-9DBA-19131231BE4D}" dt="2022-07-02T00:23:05.150" v="76" actId="962"/>
          <ac:picMkLst>
            <pc:docMk/>
            <pc:sldMk cId="2089332365" sldId="279"/>
            <ac:picMk id="20" creationId="{96D7E241-5024-BF04-032A-0E27F6FFCE38}"/>
          </ac:picMkLst>
        </pc:picChg>
      </pc:sldChg>
      <pc:sldChg chg="addSp delSp modSp mod">
        <pc:chgData name="Gabbie Leung" userId="64c5ae10-56ca-4423-ae39-8b6ff1f54172" providerId="ADAL" clId="{45967717-321C-4BA4-9DBA-19131231BE4D}" dt="2022-07-02T00:25:24.781" v="399" actId="962"/>
        <pc:sldMkLst>
          <pc:docMk/>
          <pc:sldMk cId="3860283684" sldId="280"/>
        </pc:sldMkLst>
        <pc:spChg chg="ord">
          <ac:chgData name="Gabbie Leung" userId="64c5ae10-56ca-4423-ae39-8b6ff1f54172" providerId="ADAL" clId="{45967717-321C-4BA4-9DBA-19131231BE4D}" dt="2022-07-01T23:46:22.680" v="4" actId="13244"/>
          <ac:spMkLst>
            <pc:docMk/>
            <pc:sldMk cId="3860283684" sldId="280"/>
            <ac:spMk id="8" creationId="{00000000-0000-0000-0000-000000000000}"/>
          </ac:spMkLst>
        </pc:spChg>
        <pc:spChg chg="ord">
          <ac:chgData name="Gabbie Leung" userId="64c5ae10-56ca-4423-ae39-8b6ff1f54172" providerId="ADAL" clId="{45967717-321C-4BA4-9DBA-19131231BE4D}" dt="2022-07-01T23:46:24.443" v="5" actId="13244"/>
          <ac:spMkLst>
            <pc:docMk/>
            <pc:sldMk cId="3860283684" sldId="280"/>
            <ac:spMk id="9" creationId="{00000000-0000-0000-0000-000000000000}"/>
          </ac:spMkLst>
        </pc:spChg>
        <pc:picChg chg="del mod ord">
          <ac:chgData name="Gabbie Leung" userId="64c5ae10-56ca-4423-ae39-8b6ff1f54172" providerId="ADAL" clId="{45967717-321C-4BA4-9DBA-19131231BE4D}" dt="2022-07-02T00:24:15.171" v="232" actId="478"/>
          <ac:picMkLst>
            <pc:docMk/>
            <pc:sldMk cId="3860283684" sldId="280"/>
            <ac:picMk id="10" creationId="{00000000-0000-0000-0000-000000000000}"/>
          </ac:picMkLst>
        </pc:picChg>
        <pc:picChg chg="mod">
          <ac:chgData name="Gabbie Leung" userId="64c5ae10-56ca-4423-ae39-8b6ff1f54172" providerId="ADAL" clId="{45967717-321C-4BA4-9DBA-19131231BE4D}" dt="2022-07-02T00:25:24.781" v="399" actId="962"/>
          <ac:picMkLst>
            <pc:docMk/>
            <pc:sldMk cId="3860283684" sldId="280"/>
            <ac:picMk id="11" creationId="{00000000-0000-0000-0000-000000000000}"/>
          </ac:picMkLst>
        </pc:picChg>
        <pc:picChg chg="mod">
          <ac:chgData name="Gabbie Leung" userId="64c5ae10-56ca-4423-ae39-8b6ff1f54172" providerId="ADAL" clId="{45967717-321C-4BA4-9DBA-19131231BE4D}" dt="2022-07-02T00:25:21.676" v="398" actId="962"/>
          <ac:picMkLst>
            <pc:docMk/>
            <pc:sldMk cId="3860283684" sldId="280"/>
            <ac:picMk id="12" creationId="{00000000-0000-0000-0000-000000000000}"/>
          </ac:picMkLst>
        </pc:picChg>
        <pc:picChg chg="add del mod">
          <ac:chgData name="Gabbie Leung" userId="64c5ae10-56ca-4423-ae39-8b6ff1f54172" providerId="ADAL" clId="{45967717-321C-4BA4-9DBA-19131231BE4D}" dt="2022-07-02T00:24:14.067" v="231"/>
          <ac:picMkLst>
            <pc:docMk/>
            <pc:sldMk cId="3860283684" sldId="280"/>
            <ac:picMk id="13" creationId="{35036E82-69C0-1AA1-ED58-029F7F288BA1}"/>
          </ac:picMkLst>
        </pc:picChg>
        <pc:picChg chg="add mod">
          <ac:chgData name="Gabbie Leung" userId="64c5ae10-56ca-4423-ae39-8b6ff1f54172" providerId="ADAL" clId="{45967717-321C-4BA4-9DBA-19131231BE4D}" dt="2022-07-02T00:24:15.415" v="233"/>
          <ac:picMkLst>
            <pc:docMk/>
            <pc:sldMk cId="3860283684" sldId="280"/>
            <ac:picMk id="14" creationId="{4EA7B831-3AD3-EE0E-5828-6EA29686E4BD}"/>
          </ac:picMkLst>
        </pc:picChg>
      </pc:sldChg>
      <pc:sldChg chg="modSp mod">
        <pc:chgData name="Gabbie Leung" userId="64c5ae10-56ca-4423-ae39-8b6ff1f54172" providerId="ADAL" clId="{45967717-321C-4BA4-9DBA-19131231BE4D}" dt="2022-07-02T00:26:21.699" v="411" actId="962"/>
        <pc:sldMkLst>
          <pc:docMk/>
          <pc:sldMk cId="796032402" sldId="281"/>
        </pc:sldMkLst>
        <pc:spChg chg="ord">
          <ac:chgData name="Gabbie Leung" userId="64c5ae10-56ca-4423-ae39-8b6ff1f54172" providerId="ADAL" clId="{45967717-321C-4BA4-9DBA-19131231BE4D}" dt="2022-07-01T23:46:36.913" v="7" actId="13244"/>
          <ac:spMkLst>
            <pc:docMk/>
            <pc:sldMk cId="796032402" sldId="281"/>
            <ac:spMk id="3" creationId="{00000000-0000-0000-0000-000000000000}"/>
          </ac:spMkLst>
        </pc:spChg>
        <pc:spChg chg="ord">
          <ac:chgData name="Gabbie Leung" userId="64c5ae10-56ca-4423-ae39-8b6ff1f54172" providerId="ADAL" clId="{45967717-321C-4BA4-9DBA-19131231BE4D}" dt="2022-07-01T23:46:39.349" v="8" actId="13244"/>
          <ac:spMkLst>
            <pc:docMk/>
            <pc:sldMk cId="796032402" sldId="281"/>
            <ac:spMk id="4" creationId="{00000000-0000-0000-0000-000000000000}"/>
          </ac:spMkLst>
        </pc:spChg>
        <pc:picChg chg="mod">
          <ac:chgData name="Gabbie Leung" userId="64c5ae10-56ca-4423-ae39-8b6ff1f54172" providerId="ADAL" clId="{45967717-321C-4BA4-9DBA-19131231BE4D}" dt="2022-07-02T00:26:19.794" v="410" actId="962"/>
          <ac:picMkLst>
            <pc:docMk/>
            <pc:sldMk cId="796032402" sldId="281"/>
            <ac:picMk id="6" creationId="{00000000-0000-0000-0000-000000000000}"/>
          </ac:picMkLst>
        </pc:picChg>
        <pc:picChg chg="mod">
          <ac:chgData name="Gabbie Leung" userId="64c5ae10-56ca-4423-ae39-8b6ff1f54172" providerId="ADAL" clId="{45967717-321C-4BA4-9DBA-19131231BE4D}" dt="2022-07-02T00:26:21.699" v="411" actId="962"/>
          <ac:picMkLst>
            <pc:docMk/>
            <pc:sldMk cId="796032402" sldId="281"/>
            <ac:picMk id="7" creationId="{00000000-0000-0000-0000-000000000000}"/>
          </ac:picMkLst>
        </pc:picChg>
      </pc:sldChg>
      <pc:sldChg chg="modSp mod">
        <pc:chgData name="Gabbie Leung" userId="64c5ae10-56ca-4423-ae39-8b6ff1f54172" providerId="ADAL" clId="{45967717-321C-4BA4-9DBA-19131231BE4D}" dt="2022-07-02T00:27:29.063" v="429" actId="962"/>
        <pc:sldMkLst>
          <pc:docMk/>
          <pc:sldMk cId="3933699016" sldId="282"/>
        </pc:sldMkLst>
        <pc:spChg chg="mod ord">
          <ac:chgData name="Gabbie Leung" userId="64c5ae10-56ca-4423-ae39-8b6ff1f54172" providerId="ADAL" clId="{45967717-321C-4BA4-9DBA-19131231BE4D}" dt="2022-07-02T00:27:17.002" v="427" actId="14100"/>
          <ac:spMkLst>
            <pc:docMk/>
            <pc:sldMk cId="3933699016" sldId="282"/>
            <ac:spMk id="2" creationId="{00000000-0000-0000-0000-000000000000}"/>
          </ac:spMkLst>
        </pc:spChg>
        <pc:spChg chg="ord">
          <ac:chgData name="Gabbie Leung" userId="64c5ae10-56ca-4423-ae39-8b6ff1f54172" providerId="ADAL" clId="{45967717-321C-4BA4-9DBA-19131231BE4D}" dt="2022-07-01T23:46:49.105" v="9" actId="13244"/>
          <ac:spMkLst>
            <pc:docMk/>
            <pc:sldMk cId="3933699016" sldId="282"/>
            <ac:spMk id="3" creationId="{00000000-0000-0000-0000-000000000000}"/>
          </ac:spMkLst>
        </pc:spChg>
        <pc:spChg chg="ord">
          <ac:chgData name="Gabbie Leung" userId="64c5ae10-56ca-4423-ae39-8b6ff1f54172" providerId="ADAL" clId="{45967717-321C-4BA4-9DBA-19131231BE4D}" dt="2022-07-01T23:46:54.309" v="10" actId="13244"/>
          <ac:spMkLst>
            <pc:docMk/>
            <pc:sldMk cId="3933699016" sldId="282"/>
            <ac:spMk id="4" creationId="{00000000-0000-0000-0000-000000000000}"/>
          </ac:spMkLst>
        </pc:spChg>
        <pc:spChg chg="ord">
          <ac:chgData name="Gabbie Leung" userId="64c5ae10-56ca-4423-ae39-8b6ff1f54172" providerId="ADAL" clId="{45967717-321C-4BA4-9DBA-19131231BE4D}" dt="2022-07-01T23:47:06.794" v="13" actId="13244"/>
          <ac:spMkLst>
            <pc:docMk/>
            <pc:sldMk cId="3933699016" sldId="282"/>
            <ac:spMk id="6" creationId="{00000000-0000-0000-0000-000000000000}"/>
          </ac:spMkLst>
        </pc:spChg>
        <pc:spChg chg="mod ord">
          <ac:chgData name="Gabbie Leung" userId="64c5ae10-56ca-4423-ae39-8b6ff1f54172" providerId="ADAL" clId="{45967717-321C-4BA4-9DBA-19131231BE4D}" dt="2022-07-02T00:27:25.500" v="428" actId="962"/>
          <ac:spMkLst>
            <pc:docMk/>
            <pc:sldMk cId="3933699016" sldId="282"/>
            <ac:spMk id="7" creationId="{00000000-0000-0000-0000-000000000000}"/>
          </ac:spMkLst>
        </pc:spChg>
        <pc:spChg chg="mod">
          <ac:chgData name="Gabbie Leung" userId="64c5ae10-56ca-4423-ae39-8b6ff1f54172" providerId="ADAL" clId="{45967717-321C-4BA4-9DBA-19131231BE4D}" dt="2022-07-02T00:27:29.063" v="429" actId="962"/>
          <ac:spMkLst>
            <pc:docMk/>
            <pc:sldMk cId="3933699016" sldId="282"/>
            <ac:spMk id="8" creationId="{00000000-0000-0000-0000-000000000000}"/>
          </ac:spMkLst>
        </pc:spChg>
      </pc:sldChg>
      <pc:sldChg chg="addSp delSp modSp mod">
        <pc:chgData name="Gabbie Leung" userId="64c5ae10-56ca-4423-ae39-8b6ff1f54172" providerId="ADAL" clId="{45967717-321C-4BA4-9DBA-19131231BE4D}" dt="2022-07-01T23:49:45.595" v="41" actId="27636"/>
        <pc:sldMkLst>
          <pc:docMk/>
          <pc:sldMk cId="115149448" sldId="284"/>
        </pc:sldMkLst>
        <pc:spChg chg="mod">
          <ac:chgData name="Gabbie Leung" userId="64c5ae10-56ca-4423-ae39-8b6ff1f54172" providerId="ADAL" clId="{45967717-321C-4BA4-9DBA-19131231BE4D}" dt="2022-07-01T23:49:45.595" v="41" actId="27636"/>
          <ac:spMkLst>
            <pc:docMk/>
            <pc:sldMk cId="115149448" sldId="284"/>
            <ac:spMk id="2" creationId="{00000000-0000-0000-0000-000000000000}"/>
          </ac:spMkLst>
        </pc:spChg>
        <pc:spChg chg="add del mod ord">
          <ac:chgData name="Gabbie Leung" userId="64c5ae10-56ca-4423-ae39-8b6ff1f54172" providerId="ADAL" clId="{45967717-321C-4BA4-9DBA-19131231BE4D}" dt="2022-07-01T23:49:41.113" v="39" actId="478"/>
          <ac:spMkLst>
            <pc:docMk/>
            <pc:sldMk cId="115149448" sldId="284"/>
            <ac:spMk id="3" creationId="{00000000-0000-0000-0000-000000000000}"/>
          </ac:spMkLst>
        </pc:spChg>
        <pc:spChg chg="mod ord">
          <ac:chgData name="Gabbie Leung" userId="64c5ae10-56ca-4423-ae39-8b6ff1f54172" providerId="ADAL" clId="{45967717-321C-4BA4-9DBA-19131231BE4D}" dt="2022-07-01T23:49:26.719" v="34"/>
          <ac:spMkLst>
            <pc:docMk/>
            <pc:sldMk cId="115149448" sldId="284"/>
            <ac:spMk id="4" creationId="{00000000-0000-0000-0000-000000000000}"/>
          </ac:spMkLst>
        </pc:spChg>
      </pc:sldChg>
      <pc:sldChg chg="delSp modSp mod">
        <pc:chgData name="Gabbie Leung" userId="64c5ae10-56ca-4423-ae39-8b6ff1f54172" providerId="ADAL" clId="{45967717-321C-4BA4-9DBA-19131231BE4D}" dt="2022-07-02T00:30:27.772" v="435" actId="207"/>
        <pc:sldMkLst>
          <pc:docMk/>
          <pc:sldMk cId="1721619654" sldId="285"/>
        </pc:sldMkLst>
        <pc:spChg chg="mod">
          <ac:chgData name="Gabbie Leung" userId="64c5ae10-56ca-4423-ae39-8b6ff1f54172" providerId="ADAL" clId="{45967717-321C-4BA4-9DBA-19131231BE4D}" dt="2022-07-02T00:30:27.772" v="435" actId="207"/>
          <ac:spMkLst>
            <pc:docMk/>
            <pc:sldMk cId="1721619654" sldId="285"/>
            <ac:spMk id="2" creationId="{00000000-0000-0000-0000-000000000000}"/>
          </ac:spMkLst>
        </pc:spChg>
        <pc:spChg chg="mod ord">
          <ac:chgData name="Gabbie Leung" userId="64c5ae10-56ca-4423-ae39-8b6ff1f54172" providerId="ADAL" clId="{45967717-321C-4BA4-9DBA-19131231BE4D}" dt="2022-07-02T00:27:46.913" v="432" actId="207"/>
          <ac:spMkLst>
            <pc:docMk/>
            <pc:sldMk cId="1721619654" sldId="285"/>
            <ac:spMk id="3" creationId="{00000000-0000-0000-0000-000000000000}"/>
          </ac:spMkLst>
        </pc:spChg>
        <pc:spChg chg="mod ord">
          <ac:chgData name="Gabbie Leung" userId="64c5ae10-56ca-4423-ae39-8b6ff1f54172" providerId="ADAL" clId="{45967717-321C-4BA4-9DBA-19131231BE4D}" dt="2022-07-01T23:49:50.311" v="43"/>
          <ac:spMkLst>
            <pc:docMk/>
            <pc:sldMk cId="1721619654" sldId="285"/>
            <ac:spMk id="4" creationId="{00000000-0000-0000-0000-000000000000}"/>
          </ac:spMkLst>
        </pc:spChg>
        <pc:spChg chg="del mod ord">
          <ac:chgData name="Gabbie Leung" userId="64c5ae10-56ca-4423-ae39-8b6ff1f54172" providerId="ADAL" clId="{45967717-321C-4BA4-9DBA-19131231BE4D}" dt="2022-07-01T23:49:52.814" v="44" actId="478"/>
          <ac:spMkLst>
            <pc:docMk/>
            <pc:sldMk cId="1721619654" sldId="285"/>
            <ac:spMk id="5" creationId="{00000000-0000-0000-0000-000000000000}"/>
          </ac:spMkLst>
        </pc:spChg>
        <pc:spChg chg="mod ord">
          <ac:chgData name="Gabbie Leung" userId="64c5ae10-56ca-4423-ae39-8b6ff1f54172" providerId="ADAL" clId="{45967717-321C-4BA4-9DBA-19131231BE4D}" dt="2022-07-02T00:27:35.498" v="430" actId="962"/>
          <ac:spMkLst>
            <pc:docMk/>
            <pc:sldMk cId="1721619654" sldId="285"/>
            <ac:spMk id="7" creationId="{00000000-0000-0000-0000-000000000000}"/>
          </ac:spMkLst>
        </pc:spChg>
        <pc:spChg chg="mod">
          <ac:chgData name="Gabbie Leung" userId="64c5ae10-56ca-4423-ae39-8b6ff1f54172" providerId="ADAL" clId="{45967717-321C-4BA4-9DBA-19131231BE4D}" dt="2022-07-02T00:27:37.950" v="431" actId="962"/>
          <ac:spMkLst>
            <pc:docMk/>
            <pc:sldMk cId="1721619654" sldId="285"/>
            <ac:spMk id="8" creationId="{00000000-0000-0000-0000-000000000000}"/>
          </ac:spMkLst>
        </pc:spChg>
      </pc:sldChg>
      <pc:sldChg chg="modSp mod">
        <pc:chgData name="Gabbie Leung" userId="64c5ae10-56ca-4423-ae39-8b6ff1f54172" providerId="ADAL" clId="{45967717-321C-4BA4-9DBA-19131231BE4D}" dt="2022-07-02T00:37:08.742" v="1274" actId="207"/>
        <pc:sldMkLst>
          <pc:docMk/>
          <pc:sldMk cId="2408875659" sldId="287"/>
        </pc:sldMkLst>
        <pc:spChg chg="ord">
          <ac:chgData name="Gabbie Leung" userId="64c5ae10-56ca-4423-ae39-8b6ff1f54172" providerId="ADAL" clId="{45967717-321C-4BA4-9DBA-19131231BE4D}" dt="2022-07-01T23:47:51.353" v="20" actId="13244"/>
          <ac:spMkLst>
            <pc:docMk/>
            <pc:sldMk cId="2408875659" sldId="287"/>
            <ac:spMk id="5" creationId="{00000000-0000-0000-0000-000000000000}"/>
          </ac:spMkLst>
        </pc:spChg>
        <pc:graphicFrameChg chg="mod modGraphic">
          <ac:chgData name="Gabbie Leung" userId="64c5ae10-56ca-4423-ae39-8b6ff1f54172" providerId="ADAL" clId="{45967717-321C-4BA4-9DBA-19131231BE4D}" dt="2022-07-02T00:36:36.555" v="1272" actId="207"/>
          <ac:graphicFrameMkLst>
            <pc:docMk/>
            <pc:sldMk cId="2408875659" sldId="287"/>
            <ac:graphicFrameMk id="10" creationId="{00000000-0000-0000-0000-000000000000}"/>
          </ac:graphicFrameMkLst>
        </pc:graphicFrameChg>
        <pc:graphicFrameChg chg="mod modGraphic">
          <ac:chgData name="Gabbie Leung" userId="64c5ae10-56ca-4423-ae39-8b6ff1f54172" providerId="ADAL" clId="{45967717-321C-4BA4-9DBA-19131231BE4D}" dt="2022-07-02T00:37:08.742" v="1274" actId="207"/>
          <ac:graphicFrameMkLst>
            <pc:docMk/>
            <pc:sldMk cId="2408875659" sldId="287"/>
            <ac:graphicFrameMk id="13" creationId="{00000000-0000-0000-0000-000000000000}"/>
          </ac:graphicFrameMkLst>
        </pc:graphicFrameChg>
      </pc:sldChg>
      <pc:sldChg chg="delSp modSp mod">
        <pc:chgData name="Gabbie Leung" userId="64c5ae10-56ca-4423-ae39-8b6ff1f54172" providerId="ADAL" clId="{45967717-321C-4BA4-9DBA-19131231BE4D}" dt="2022-07-01T23:50:12.438" v="48" actId="1076"/>
        <pc:sldMkLst>
          <pc:docMk/>
          <pc:sldMk cId="3825273237" sldId="288"/>
        </pc:sldMkLst>
        <pc:spChg chg="mod">
          <ac:chgData name="Gabbie Leung" userId="64c5ae10-56ca-4423-ae39-8b6ff1f54172" providerId="ADAL" clId="{45967717-321C-4BA4-9DBA-19131231BE4D}" dt="2022-07-01T23:50:12.438" v="48" actId="1076"/>
          <ac:spMkLst>
            <pc:docMk/>
            <pc:sldMk cId="3825273237" sldId="288"/>
            <ac:spMk id="2" creationId="{00000000-0000-0000-0000-000000000000}"/>
          </ac:spMkLst>
        </pc:spChg>
        <pc:spChg chg="del mod ord">
          <ac:chgData name="Gabbie Leung" userId="64c5ae10-56ca-4423-ae39-8b6ff1f54172" providerId="ADAL" clId="{45967717-321C-4BA4-9DBA-19131231BE4D}" dt="2022-07-01T23:50:08.298" v="47" actId="478"/>
          <ac:spMkLst>
            <pc:docMk/>
            <pc:sldMk cId="3825273237" sldId="288"/>
            <ac:spMk id="3" creationId="{00000000-0000-0000-0000-000000000000}"/>
          </ac:spMkLst>
        </pc:spChg>
        <pc:spChg chg="mod ord">
          <ac:chgData name="Gabbie Leung" userId="64c5ae10-56ca-4423-ae39-8b6ff1f54172" providerId="ADAL" clId="{45967717-321C-4BA4-9DBA-19131231BE4D}" dt="2022-07-01T23:50:04.388" v="46"/>
          <ac:spMkLst>
            <pc:docMk/>
            <pc:sldMk cId="3825273237" sldId="288"/>
            <ac:spMk id="4" creationId="{00000000-0000-0000-0000-000000000000}"/>
          </ac:spMkLst>
        </pc:spChg>
      </pc:sldChg>
      <pc:sldChg chg="delSp modSp mod">
        <pc:chgData name="Gabbie Leung" userId="64c5ae10-56ca-4423-ae39-8b6ff1f54172" providerId="ADAL" clId="{45967717-321C-4BA4-9DBA-19131231BE4D}" dt="2022-07-02T00:31:53.427" v="759" actId="962"/>
        <pc:sldMkLst>
          <pc:docMk/>
          <pc:sldMk cId="1737001540" sldId="289"/>
        </pc:sldMkLst>
        <pc:spChg chg="mod">
          <ac:chgData name="Gabbie Leung" userId="64c5ae10-56ca-4423-ae39-8b6ff1f54172" providerId="ADAL" clId="{45967717-321C-4BA4-9DBA-19131231BE4D}" dt="2022-07-01T23:50:26.236" v="52" actId="1076"/>
          <ac:spMkLst>
            <pc:docMk/>
            <pc:sldMk cId="1737001540" sldId="289"/>
            <ac:spMk id="2" creationId="{00000000-0000-0000-0000-000000000000}"/>
          </ac:spMkLst>
        </pc:spChg>
        <pc:spChg chg="del mod ord">
          <ac:chgData name="Gabbie Leung" userId="64c5ae10-56ca-4423-ae39-8b6ff1f54172" providerId="ADAL" clId="{45967717-321C-4BA4-9DBA-19131231BE4D}" dt="2022-07-01T23:50:22.626" v="51" actId="478"/>
          <ac:spMkLst>
            <pc:docMk/>
            <pc:sldMk cId="1737001540" sldId="289"/>
            <ac:spMk id="3" creationId="{00000000-0000-0000-0000-000000000000}"/>
          </ac:spMkLst>
        </pc:spChg>
        <pc:spChg chg="mod ord">
          <ac:chgData name="Gabbie Leung" userId="64c5ae10-56ca-4423-ae39-8b6ff1f54172" providerId="ADAL" clId="{45967717-321C-4BA4-9DBA-19131231BE4D}" dt="2022-07-01T23:50:21.210" v="50"/>
          <ac:spMkLst>
            <pc:docMk/>
            <pc:sldMk cId="1737001540" sldId="289"/>
            <ac:spMk id="4" creationId="{00000000-0000-0000-0000-000000000000}"/>
          </ac:spMkLst>
        </pc:spChg>
        <pc:picChg chg="mod">
          <ac:chgData name="Gabbie Leung" userId="64c5ae10-56ca-4423-ae39-8b6ff1f54172" providerId="ADAL" clId="{45967717-321C-4BA4-9DBA-19131231BE4D}" dt="2022-07-02T00:31:53.427" v="759" actId="962"/>
          <ac:picMkLst>
            <pc:docMk/>
            <pc:sldMk cId="1737001540" sldId="289"/>
            <ac:picMk id="6" creationId="{00000000-0000-0000-0000-000000000000}"/>
          </ac:picMkLst>
        </pc:picChg>
      </pc:sldChg>
      <pc:sldChg chg="modSp mod">
        <pc:chgData name="Gabbie Leung" userId="64c5ae10-56ca-4423-ae39-8b6ff1f54172" providerId="ADAL" clId="{45967717-321C-4BA4-9DBA-19131231BE4D}" dt="2022-07-02T00:32:02.134" v="760" actId="962"/>
        <pc:sldMkLst>
          <pc:docMk/>
          <pc:sldMk cId="2246766863" sldId="291"/>
        </pc:sldMkLst>
        <pc:spChg chg="ord">
          <ac:chgData name="Gabbie Leung" userId="64c5ae10-56ca-4423-ae39-8b6ff1f54172" providerId="ADAL" clId="{45967717-321C-4BA4-9DBA-19131231BE4D}" dt="2022-07-01T23:48:13.176" v="23" actId="13244"/>
          <ac:spMkLst>
            <pc:docMk/>
            <pc:sldMk cId="2246766863" sldId="291"/>
            <ac:spMk id="3" creationId="{00000000-0000-0000-0000-000000000000}"/>
          </ac:spMkLst>
        </pc:spChg>
        <pc:spChg chg="ord">
          <ac:chgData name="Gabbie Leung" userId="64c5ae10-56ca-4423-ae39-8b6ff1f54172" providerId="ADAL" clId="{45967717-321C-4BA4-9DBA-19131231BE4D}" dt="2022-07-01T23:48:17.802" v="24" actId="13244"/>
          <ac:spMkLst>
            <pc:docMk/>
            <pc:sldMk cId="2246766863" sldId="291"/>
            <ac:spMk id="4" creationId="{00000000-0000-0000-0000-000000000000}"/>
          </ac:spMkLst>
        </pc:spChg>
        <pc:picChg chg="mod">
          <ac:chgData name="Gabbie Leung" userId="64c5ae10-56ca-4423-ae39-8b6ff1f54172" providerId="ADAL" clId="{45967717-321C-4BA4-9DBA-19131231BE4D}" dt="2022-07-02T00:32:02.134" v="760" actId="962"/>
          <ac:picMkLst>
            <pc:docMk/>
            <pc:sldMk cId="2246766863" sldId="291"/>
            <ac:picMk id="6" creationId="{00000000-0000-0000-0000-000000000000}"/>
          </ac:picMkLst>
        </pc:picChg>
      </pc:sldChg>
      <pc:sldChg chg="addSp delSp modSp mod">
        <pc:chgData name="Gabbie Leung" userId="64c5ae10-56ca-4423-ae39-8b6ff1f54172" providerId="ADAL" clId="{45967717-321C-4BA4-9DBA-19131231BE4D}" dt="2022-07-01T23:51:05.797" v="60" actId="1076"/>
        <pc:sldMkLst>
          <pc:docMk/>
          <pc:sldMk cId="3929417211" sldId="292"/>
        </pc:sldMkLst>
        <pc:spChg chg="mod">
          <ac:chgData name="Gabbie Leung" userId="64c5ae10-56ca-4423-ae39-8b6ff1f54172" providerId="ADAL" clId="{45967717-321C-4BA4-9DBA-19131231BE4D}" dt="2022-07-01T23:51:05.797" v="60" actId="1076"/>
          <ac:spMkLst>
            <pc:docMk/>
            <pc:sldMk cId="3929417211" sldId="292"/>
            <ac:spMk id="2" creationId="{00000000-0000-0000-0000-000000000000}"/>
          </ac:spMkLst>
        </pc:spChg>
        <pc:spChg chg="mod ord">
          <ac:chgData name="Gabbie Leung" userId="64c5ae10-56ca-4423-ae39-8b6ff1f54172" providerId="ADAL" clId="{45967717-321C-4BA4-9DBA-19131231BE4D}" dt="2022-07-01T23:50:42.155" v="53"/>
          <ac:spMkLst>
            <pc:docMk/>
            <pc:sldMk cId="3929417211" sldId="292"/>
            <ac:spMk id="3" creationId="{00000000-0000-0000-0000-000000000000}"/>
          </ac:spMkLst>
        </pc:spChg>
        <pc:spChg chg="del ord">
          <ac:chgData name="Gabbie Leung" userId="64c5ae10-56ca-4423-ae39-8b6ff1f54172" providerId="ADAL" clId="{45967717-321C-4BA4-9DBA-19131231BE4D}" dt="2022-07-01T23:50:44.225" v="54" actId="478"/>
          <ac:spMkLst>
            <pc:docMk/>
            <pc:sldMk cId="3929417211" sldId="292"/>
            <ac:spMk id="4" creationId="{00000000-0000-0000-0000-000000000000}"/>
          </ac:spMkLst>
        </pc:spChg>
        <pc:spChg chg="add del mod">
          <ac:chgData name="Gabbie Leung" userId="64c5ae10-56ca-4423-ae39-8b6ff1f54172" providerId="ADAL" clId="{45967717-321C-4BA4-9DBA-19131231BE4D}" dt="2022-07-01T23:50:47.995" v="55" actId="478"/>
          <ac:spMkLst>
            <pc:docMk/>
            <pc:sldMk cId="3929417211" sldId="292"/>
            <ac:spMk id="7" creationId="{48113104-7B00-C893-0C68-7BEF66E40EBF}"/>
          </ac:spMkLst>
        </pc:spChg>
      </pc:sldChg>
      <pc:sldChg chg="delSp modSp mod">
        <pc:chgData name="Gabbie Leung" userId="64c5ae10-56ca-4423-ae39-8b6ff1f54172" providerId="ADAL" clId="{45967717-321C-4BA4-9DBA-19131231BE4D}" dt="2022-07-01T23:51:00.258" v="59" actId="1076"/>
        <pc:sldMkLst>
          <pc:docMk/>
          <pc:sldMk cId="855649085" sldId="293"/>
        </pc:sldMkLst>
        <pc:spChg chg="mod">
          <ac:chgData name="Gabbie Leung" userId="64c5ae10-56ca-4423-ae39-8b6ff1f54172" providerId="ADAL" clId="{45967717-321C-4BA4-9DBA-19131231BE4D}" dt="2022-07-01T23:51:00.258" v="59" actId="1076"/>
          <ac:spMkLst>
            <pc:docMk/>
            <pc:sldMk cId="855649085" sldId="293"/>
            <ac:spMk id="2" creationId="{00000000-0000-0000-0000-000000000000}"/>
          </ac:spMkLst>
        </pc:spChg>
        <pc:spChg chg="mod ord">
          <ac:chgData name="Gabbie Leung" userId="64c5ae10-56ca-4423-ae39-8b6ff1f54172" providerId="ADAL" clId="{45967717-321C-4BA4-9DBA-19131231BE4D}" dt="2022-07-01T23:50:53.671" v="57"/>
          <ac:spMkLst>
            <pc:docMk/>
            <pc:sldMk cId="855649085" sldId="293"/>
            <ac:spMk id="3" creationId="{00000000-0000-0000-0000-000000000000}"/>
          </ac:spMkLst>
        </pc:spChg>
        <pc:spChg chg="del mod ord">
          <ac:chgData name="Gabbie Leung" userId="64c5ae10-56ca-4423-ae39-8b6ff1f54172" providerId="ADAL" clId="{45967717-321C-4BA4-9DBA-19131231BE4D}" dt="2022-07-01T23:50:57.500" v="58" actId="478"/>
          <ac:spMkLst>
            <pc:docMk/>
            <pc:sldMk cId="855649085" sldId="293"/>
            <ac:spMk id="4" creationId="{00000000-0000-0000-0000-000000000000}"/>
          </ac:spMkLst>
        </pc:spChg>
      </pc:sldChg>
      <pc:sldChg chg="modSp mod">
        <pc:chgData name="Gabbie Leung" userId="64c5ae10-56ca-4423-ae39-8b6ff1f54172" providerId="ADAL" clId="{45967717-321C-4BA4-9DBA-19131231BE4D}" dt="2022-07-02T00:39:17.578" v="1278" actId="207"/>
        <pc:sldMkLst>
          <pc:docMk/>
          <pc:sldMk cId="4144145556" sldId="295"/>
        </pc:sldMkLst>
        <pc:graphicFrameChg chg="mod modGraphic">
          <ac:chgData name="Gabbie Leung" userId="64c5ae10-56ca-4423-ae39-8b6ff1f54172" providerId="ADAL" clId="{45967717-321C-4BA4-9DBA-19131231BE4D}" dt="2022-07-02T00:39:17.578" v="1278" actId="207"/>
          <ac:graphicFrameMkLst>
            <pc:docMk/>
            <pc:sldMk cId="4144145556" sldId="295"/>
            <ac:graphicFrameMk id="6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pPr>
            <a:r>
              <a:rPr lang="en-AU" b="0" dirty="0">
                <a:latin typeface="+mn-lt"/>
              </a:rPr>
              <a:t>Chart Title</a:t>
            </a:r>
          </a:p>
        </c:rich>
      </c:tx>
      <c:layout>
        <c:manualLayout>
          <c:xMode val="edge"/>
          <c:yMode val="edge"/>
          <c:x val="5.0067121985634899E-2"/>
          <c:y val="1.332463490907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2"/>
              </a:solidFill>
              <a:latin typeface="Montserrat Light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5850469155990199"/>
          <c:w val="0.99770930078221398"/>
          <c:h val="0.8404572922754930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3-44E1-9680-BF397F888C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13-44E1-9680-BF397F888C0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13-44E1-9680-BF397F888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375478024"/>
        <c:axId val="375452360"/>
      </c:barChart>
      <c:catAx>
        <c:axId val="3754780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5452360"/>
        <c:crosses val="autoZero"/>
        <c:auto val="1"/>
        <c:lblAlgn val="ctr"/>
        <c:lblOffset val="100"/>
        <c:noMultiLvlLbl val="0"/>
      </c:catAx>
      <c:valAx>
        <c:axId val="37545236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7547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kern="1200" spc="0" baseline="0" dirty="0">
                <a:solidFill>
                  <a:srgbClr val="19233E"/>
                </a:solidFill>
                <a:effectLst/>
                <a:latin typeface="+mn-lt"/>
              </a:rPr>
              <a:t>Chart Title</a:t>
            </a:r>
            <a:endParaRPr lang="en-AU" sz="1600" b="0" dirty="0">
              <a:effectLst/>
              <a:latin typeface="+mn-lt"/>
            </a:endParaRPr>
          </a:p>
        </c:rich>
      </c:tx>
      <c:layout>
        <c:manualLayout>
          <c:xMode val="edge"/>
          <c:yMode val="edge"/>
          <c:x val="1.8802394693555598E-2"/>
          <c:y val="1.66622753284695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1397304335993"/>
          <c:y val="0.187161811136731"/>
          <c:w val="0.57738947809885199"/>
          <c:h val="0.797895978377744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07-4096-88DB-1BE9AAD60A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07-4096-88DB-1BE9AAD60A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507-4096-88DB-1BE9AAD60A27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507-4096-88DB-1BE9AAD60A27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BC5D0DBC-5192-4D8E-9C93-110176CD87CC}" type="SERIESNAME">
                      <a:rPr lang="en-US">
                        <a:solidFill>
                          <a:schemeClr val="tx2"/>
                        </a:solidFill>
                      </a:rPr>
                      <a:pPr/>
                      <a:t>[SERIES NAME]</a:t>
                    </a:fld>
                    <a:r>
                      <a:rPr lang="en-US" baseline="0" dirty="0"/>
                      <a:t>, </a:t>
                    </a:r>
                    <a:fld id="{4B725BE5-439E-48A7-81A4-165608449EA8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507-4096-88DB-1BE9AAD60A27}"/>
                </c:ext>
              </c:extLst>
            </c:dLbl>
            <c:spPr>
              <a:pattFill prst="pct5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07-4096-88DB-1BE9AAD60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C538F-CD2D-4AA9-8ECA-02FDC6B7A119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8C8DB9-24FB-4E99-B8C5-94217EE08636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1. Application</a:t>
          </a:r>
        </a:p>
      </dgm:t>
      <dgm:extLst>
        <a:ext uri="{E40237B7-FDA0-4F09-8148-C483321AD2D9}">
          <dgm14:cNvPr xmlns:dgm14="http://schemas.microsoft.com/office/drawing/2010/diagram" id="0" name="" descr="1. Application"/>
        </a:ext>
      </dgm:extLst>
    </dgm:pt>
    <dgm:pt modelId="{7B3DA958-34D5-4995-9E2C-4DC5E7AE274A}" type="parTrans" cxnId="{0273E3B2-02CB-4AAC-904D-628BD824F9DA}">
      <dgm:prSet/>
      <dgm:spPr/>
      <dgm:t>
        <a:bodyPr/>
        <a:lstStyle/>
        <a:p>
          <a:endParaRPr lang="en-US"/>
        </a:p>
      </dgm:t>
    </dgm:pt>
    <dgm:pt modelId="{E5ED69D5-F9A2-4B5D-9A15-F056477DCDB8}" type="sibTrans" cxnId="{0273E3B2-02CB-4AAC-904D-628BD824F9D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ight arrow"/>
        </a:ext>
      </dgm:extLst>
    </dgm:pt>
    <dgm:pt modelId="{F9672F4D-86F1-4F89-B407-694C0CBDD921}">
      <dgm:prSet phldrT="[Text]"/>
      <dgm:spPr/>
      <dgm:t>
        <a:bodyPr/>
        <a:lstStyle/>
        <a:p>
          <a:r>
            <a:rPr lang="en-AU" dirty="0"/>
            <a:t>Completed by students and parents/carers and submitted to SCL Principal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Completed by students and parents/carers and submitted to SCL Principal&#10;"/>
        </a:ext>
      </dgm:extLst>
    </dgm:pt>
    <dgm:pt modelId="{BABBCFA0-CBEB-4907-8653-8B3DF361E741}" type="parTrans" cxnId="{F3D06BE9-C6B3-4A07-A1B1-478FFEAFF402}">
      <dgm:prSet/>
      <dgm:spPr/>
      <dgm:t>
        <a:bodyPr/>
        <a:lstStyle/>
        <a:p>
          <a:endParaRPr lang="en-US"/>
        </a:p>
      </dgm:t>
    </dgm:pt>
    <dgm:pt modelId="{C48B4821-F519-4182-887C-D1975B8E3D73}" type="sibTrans" cxnId="{F3D06BE9-C6B3-4A07-A1B1-478FFEAFF402}">
      <dgm:prSet/>
      <dgm:spPr/>
      <dgm:t>
        <a:bodyPr/>
        <a:lstStyle/>
        <a:p>
          <a:endParaRPr lang="en-US"/>
        </a:p>
      </dgm:t>
    </dgm:pt>
    <dgm:pt modelId="{B77CA74A-BC62-497D-8234-AF05A3A9257B}">
      <dgm:prSet phldrT="[Text]"/>
      <dgm:spPr/>
      <dgm:t>
        <a:bodyPr/>
        <a:lstStyle/>
        <a:p>
          <a:r>
            <a:rPr lang="en-US" dirty="0"/>
            <a:t>2. Evidence</a:t>
          </a:r>
        </a:p>
      </dgm:t>
      <dgm:extLst>
        <a:ext uri="{E40237B7-FDA0-4F09-8148-C483321AD2D9}">
          <dgm14:cNvPr xmlns:dgm14="http://schemas.microsoft.com/office/drawing/2010/diagram" id="0" name="" descr="2. Evidence"/>
        </a:ext>
      </dgm:extLst>
    </dgm:pt>
    <dgm:pt modelId="{E6EA5C5C-7880-42E2-AC41-FF0054894FBD}" type="parTrans" cxnId="{0915C582-BBF1-4661-BAE0-C819329EE137}">
      <dgm:prSet/>
      <dgm:spPr/>
      <dgm:t>
        <a:bodyPr/>
        <a:lstStyle/>
        <a:p>
          <a:endParaRPr lang="en-US"/>
        </a:p>
      </dgm:t>
    </dgm:pt>
    <dgm:pt modelId="{530B638C-069D-43A2-94F1-B8FD09C689C8}" type="sibTrans" cxnId="{0915C582-BBF1-4661-BAE0-C819329EE137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ight arrow"/>
        </a:ext>
      </dgm:extLst>
    </dgm:pt>
    <dgm:pt modelId="{030BE2CC-7C2D-4288-A36C-B524ECE4B702}">
      <dgm:prSet phldrT="[Text]"/>
      <dgm:spPr/>
      <dgm:t>
        <a:bodyPr/>
        <a:lstStyle/>
        <a:p>
          <a:r>
            <a:rPr lang="en-AU" dirty="0"/>
            <a:t>Evidence of student progress and achievement submitted by class teacher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Evidence of student progress and achievement submitted by class teacher"/>
        </a:ext>
      </dgm:extLst>
    </dgm:pt>
    <dgm:pt modelId="{2E58EF99-D754-4105-922F-EBFD4B1DB14A}" type="parTrans" cxnId="{DAE9BC95-E420-474E-8B27-4A10B474AE70}">
      <dgm:prSet/>
      <dgm:spPr/>
      <dgm:t>
        <a:bodyPr/>
        <a:lstStyle/>
        <a:p>
          <a:endParaRPr lang="en-US"/>
        </a:p>
      </dgm:t>
    </dgm:pt>
    <dgm:pt modelId="{B9B5633E-719E-4190-B89D-5564646241DA}" type="sibTrans" cxnId="{DAE9BC95-E420-474E-8B27-4A10B474AE70}">
      <dgm:prSet/>
      <dgm:spPr/>
      <dgm:t>
        <a:bodyPr/>
        <a:lstStyle/>
        <a:p>
          <a:endParaRPr lang="en-US"/>
        </a:p>
      </dgm:t>
    </dgm:pt>
    <dgm:pt modelId="{59AD2F39-8F20-4DA9-BFBA-A5117AD18F44}">
      <dgm:prSet phldrT="[Text]"/>
      <dgm:spPr/>
      <dgm:t>
        <a:bodyPr/>
        <a:lstStyle/>
        <a:p>
          <a:r>
            <a:rPr lang="en-US" dirty="0">
              <a:solidFill>
                <a:srgbClr val="002957"/>
              </a:solidFill>
            </a:rPr>
            <a:t>3. Evidence</a:t>
          </a:r>
        </a:p>
      </dgm:t>
      <dgm:extLst>
        <a:ext uri="{E40237B7-FDA0-4F09-8148-C483321AD2D9}">
          <dgm14:cNvPr xmlns:dgm14="http://schemas.microsoft.com/office/drawing/2010/diagram" id="0" name="" descr="3. Evidence"/>
        </a:ext>
      </dgm:extLst>
    </dgm:pt>
    <dgm:pt modelId="{BFD91651-E10B-4F83-BC76-D96E6A0716EF}" type="parTrans" cxnId="{144640E5-4E6C-4C44-9145-B39A5D9E0248}">
      <dgm:prSet/>
      <dgm:spPr/>
      <dgm:t>
        <a:bodyPr/>
        <a:lstStyle/>
        <a:p>
          <a:endParaRPr lang="en-US"/>
        </a:p>
      </dgm:t>
    </dgm:pt>
    <dgm:pt modelId="{D565172B-5BDC-4CF7-9BEF-9AFD3A7BE27E}" type="sibTrans" cxnId="{144640E5-4E6C-4C44-9145-B39A5D9E0248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ight arrow"/>
        </a:ext>
      </dgm:extLst>
    </dgm:pt>
    <dgm:pt modelId="{E7030141-0E9F-476B-9984-43258D58DDFB}">
      <dgm:prSet phldrT="[Text]"/>
      <dgm:spPr/>
      <dgm:t>
        <a:bodyPr/>
        <a:lstStyle/>
        <a:p>
          <a:r>
            <a:rPr lang="en-AU" dirty="0"/>
            <a:t>NAPLAN results and school reports provided by weekday school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NAPLAN results and school reports provided by weekday school&#10;"/>
        </a:ext>
      </dgm:extLst>
    </dgm:pt>
    <dgm:pt modelId="{480D2082-7D91-4F7A-A8B2-BC2C6E6A9F41}" type="parTrans" cxnId="{C23E9A4E-7067-4C43-985D-74D9DEEF4561}">
      <dgm:prSet/>
      <dgm:spPr/>
      <dgm:t>
        <a:bodyPr/>
        <a:lstStyle/>
        <a:p>
          <a:endParaRPr lang="en-US"/>
        </a:p>
      </dgm:t>
    </dgm:pt>
    <dgm:pt modelId="{8B4F8E25-40E0-42F0-9BD4-5E3C24C188C7}" type="sibTrans" cxnId="{C23E9A4E-7067-4C43-985D-74D9DEEF4561}">
      <dgm:prSet/>
      <dgm:spPr/>
      <dgm:t>
        <a:bodyPr/>
        <a:lstStyle/>
        <a:p>
          <a:endParaRPr lang="en-US"/>
        </a:p>
      </dgm:t>
    </dgm:pt>
    <dgm:pt modelId="{AFA86A19-7ADE-4C73-98CE-4968FFB813F5}">
      <dgm:prSet/>
      <dgm:spPr/>
      <dgm:t>
        <a:bodyPr/>
        <a:lstStyle/>
        <a:p>
          <a:r>
            <a:rPr lang="en-US" dirty="0"/>
            <a:t>4. Assessment</a:t>
          </a:r>
        </a:p>
      </dgm:t>
      <dgm:extLst>
        <a:ext uri="{E40237B7-FDA0-4F09-8148-C483321AD2D9}">
          <dgm14:cNvPr xmlns:dgm14="http://schemas.microsoft.com/office/drawing/2010/diagram" id="0" name="" descr="4. Assessment"/>
        </a:ext>
      </dgm:extLst>
    </dgm:pt>
    <dgm:pt modelId="{6DB6AD6C-F8A0-4DAE-BF96-9ADA3442E258}" type="parTrans" cxnId="{70CBBB46-8FA3-4795-A4B0-C889DFC59486}">
      <dgm:prSet/>
      <dgm:spPr/>
      <dgm:t>
        <a:bodyPr/>
        <a:lstStyle/>
        <a:p>
          <a:endParaRPr lang="en-US"/>
        </a:p>
      </dgm:t>
    </dgm:pt>
    <dgm:pt modelId="{687276ED-8960-4FFC-B992-2B4883C9AFF4}" type="sibTrans" cxnId="{70CBBB46-8FA3-4795-A4B0-C889DFC59486}">
      <dgm:prSet/>
      <dgm:spPr/>
      <dgm:t>
        <a:bodyPr/>
        <a:lstStyle/>
        <a:p>
          <a:endParaRPr lang="en-US"/>
        </a:p>
      </dgm:t>
    </dgm:pt>
    <dgm:pt modelId="{CA344AF2-11D1-4687-ACF6-654AC60558F5}">
      <dgm:prSet/>
      <dgm:spPr/>
      <dgm:t>
        <a:bodyPr/>
        <a:lstStyle/>
        <a:p>
          <a:r>
            <a:rPr lang="en-AU" dirty="0"/>
            <a:t>Individual assessment of student performance conducted by class teacher or other expert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Individual assessment of student performance conducted by class teacher or other expert"/>
        </a:ext>
      </dgm:extLst>
    </dgm:pt>
    <dgm:pt modelId="{2B828021-16F8-4B47-B6EB-FBC0679C64BB}" type="parTrans" cxnId="{6E9C2069-0A78-41E4-BEA7-AF0C67E2B404}">
      <dgm:prSet/>
      <dgm:spPr/>
      <dgm:t>
        <a:bodyPr/>
        <a:lstStyle/>
        <a:p>
          <a:endParaRPr lang="en-US"/>
        </a:p>
      </dgm:t>
    </dgm:pt>
    <dgm:pt modelId="{1297E13B-12A6-4611-8C6C-FD31B6D93BFB}" type="sibTrans" cxnId="{6E9C2069-0A78-41E4-BEA7-AF0C67E2B404}">
      <dgm:prSet/>
      <dgm:spPr/>
      <dgm:t>
        <a:bodyPr/>
        <a:lstStyle/>
        <a:p>
          <a:endParaRPr lang="en-US"/>
        </a:p>
      </dgm:t>
    </dgm:pt>
    <dgm:pt modelId="{1BD71F67-70E4-4601-822F-7A3FFF4319D2}" type="pres">
      <dgm:prSet presAssocID="{C86C538F-CD2D-4AA9-8ECA-02FDC6B7A119}" presName="linearFlow" presStyleCnt="0">
        <dgm:presLayoutVars>
          <dgm:dir/>
          <dgm:animLvl val="lvl"/>
          <dgm:resizeHandles val="exact"/>
        </dgm:presLayoutVars>
      </dgm:prSet>
      <dgm:spPr/>
    </dgm:pt>
    <dgm:pt modelId="{5201EB18-6D75-4B00-AB75-E94CA153D8ED}" type="pres">
      <dgm:prSet presAssocID="{C58C8DB9-24FB-4E99-B8C5-94217EE08636}" presName="composite" presStyleCnt="0"/>
      <dgm:spPr/>
    </dgm:pt>
    <dgm:pt modelId="{E9E7A43A-E233-4D46-A3F7-F7CEF7BB63B4}" type="pres">
      <dgm:prSet presAssocID="{C58C8DB9-24FB-4E99-B8C5-94217EE0863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4F57746-EA1E-49BA-B5EE-FA129DA749EE}" type="pres">
      <dgm:prSet presAssocID="{C58C8DB9-24FB-4E99-B8C5-94217EE08636}" presName="parSh" presStyleLbl="node1" presStyleIdx="0" presStyleCnt="4"/>
      <dgm:spPr/>
    </dgm:pt>
    <dgm:pt modelId="{539E6CF5-22EF-4C85-A390-E465EFE676E7}" type="pres">
      <dgm:prSet presAssocID="{C58C8DB9-24FB-4E99-B8C5-94217EE08636}" presName="desTx" presStyleLbl="fgAcc1" presStyleIdx="0" presStyleCnt="4">
        <dgm:presLayoutVars>
          <dgm:bulletEnabled val="1"/>
        </dgm:presLayoutVars>
      </dgm:prSet>
      <dgm:spPr/>
    </dgm:pt>
    <dgm:pt modelId="{97A9ADF7-016A-4681-B131-32E60A6AE25D}" type="pres">
      <dgm:prSet presAssocID="{E5ED69D5-F9A2-4B5D-9A15-F056477DCDB8}" presName="sibTrans" presStyleLbl="sibTrans2D1" presStyleIdx="0" presStyleCnt="3"/>
      <dgm:spPr/>
    </dgm:pt>
    <dgm:pt modelId="{8BDEF415-5DA4-4F21-9A47-E57F174A186C}" type="pres">
      <dgm:prSet presAssocID="{E5ED69D5-F9A2-4B5D-9A15-F056477DCDB8}" presName="connTx" presStyleLbl="sibTrans2D1" presStyleIdx="0" presStyleCnt="3"/>
      <dgm:spPr/>
    </dgm:pt>
    <dgm:pt modelId="{4CE90027-DD50-4DB4-9271-9D7A4E5761FF}" type="pres">
      <dgm:prSet presAssocID="{B77CA74A-BC62-497D-8234-AF05A3A9257B}" presName="composite" presStyleCnt="0"/>
      <dgm:spPr/>
    </dgm:pt>
    <dgm:pt modelId="{8F9F4B95-C456-46C6-BBF8-32942AF710C1}" type="pres">
      <dgm:prSet presAssocID="{B77CA74A-BC62-497D-8234-AF05A3A9257B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3C9B0FE-5222-45D4-BFA3-0BE4866158D8}" type="pres">
      <dgm:prSet presAssocID="{B77CA74A-BC62-497D-8234-AF05A3A9257B}" presName="parSh" presStyleLbl="node1" presStyleIdx="1" presStyleCnt="4"/>
      <dgm:spPr/>
    </dgm:pt>
    <dgm:pt modelId="{940D16A3-B4BE-49B5-ADF7-FC796D8C466E}" type="pres">
      <dgm:prSet presAssocID="{B77CA74A-BC62-497D-8234-AF05A3A9257B}" presName="desTx" presStyleLbl="fgAcc1" presStyleIdx="1" presStyleCnt="4">
        <dgm:presLayoutVars>
          <dgm:bulletEnabled val="1"/>
        </dgm:presLayoutVars>
      </dgm:prSet>
      <dgm:spPr/>
    </dgm:pt>
    <dgm:pt modelId="{0F6AA96C-202C-4ACA-8099-C4C75A5F369B}" type="pres">
      <dgm:prSet presAssocID="{530B638C-069D-43A2-94F1-B8FD09C689C8}" presName="sibTrans" presStyleLbl="sibTrans2D1" presStyleIdx="1" presStyleCnt="3"/>
      <dgm:spPr/>
    </dgm:pt>
    <dgm:pt modelId="{12A0BC72-4EDE-4739-9307-C46AD31744EF}" type="pres">
      <dgm:prSet presAssocID="{530B638C-069D-43A2-94F1-B8FD09C689C8}" presName="connTx" presStyleLbl="sibTrans2D1" presStyleIdx="1" presStyleCnt="3"/>
      <dgm:spPr/>
    </dgm:pt>
    <dgm:pt modelId="{030ED7B3-54E3-4A75-A2BD-D1ABA382383B}" type="pres">
      <dgm:prSet presAssocID="{59AD2F39-8F20-4DA9-BFBA-A5117AD18F44}" presName="composite" presStyleCnt="0"/>
      <dgm:spPr/>
    </dgm:pt>
    <dgm:pt modelId="{93164192-19BC-42E1-858C-B67E6BD0B28A}" type="pres">
      <dgm:prSet presAssocID="{59AD2F39-8F20-4DA9-BFBA-A5117AD18F44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51DD231-7104-4321-B7F3-1390C27DCC94}" type="pres">
      <dgm:prSet presAssocID="{59AD2F39-8F20-4DA9-BFBA-A5117AD18F44}" presName="parSh" presStyleLbl="node1" presStyleIdx="2" presStyleCnt="4"/>
      <dgm:spPr/>
    </dgm:pt>
    <dgm:pt modelId="{A2BF862B-BD1F-45EB-983E-E6DBD968ECD3}" type="pres">
      <dgm:prSet presAssocID="{59AD2F39-8F20-4DA9-BFBA-A5117AD18F44}" presName="desTx" presStyleLbl="fgAcc1" presStyleIdx="2" presStyleCnt="4">
        <dgm:presLayoutVars>
          <dgm:bulletEnabled val="1"/>
        </dgm:presLayoutVars>
      </dgm:prSet>
      <dgm:spPr/>
    </dgm:pt>
    <dgm:pt modelId="{62E17DF8-03D4-417A-8279-A4DE8A36C223}" type="pres">
      <dgm:prSet presAssocID="{D565172B-5BDC-4CF7-9BEF-9AFD3A7BE27E}" presName="sibTrans" presStyleLbl="sibTrans2D1" presStyleIdx="2" presStyleCnt="3"/>
      <dgm:spPr/>
    </dgm:pt>
    <dgm:pt modelId="{B57D8692-EE43-4791-9CA2-C9AE56E37C52}" type="pres">
      <dgm:prSet presAssocID="{D565172B-5BDC-4CF7-9BEF-9AFD3A7BE27E}" presName="connTx" presStyleLbl="sibTrans2D1" presStyleIdx="2" presStyleCnt="3"/>
      <dgm:spPr/>
    </dgm:pt>
    <dgm:pt modelId="{7EE58D84-9CC5-4630-B6F3-6D97057BF5D2}" type="pres">
      <dgm:prSet presAssocID="{AFA86A19-7ADE-4C73-98CE-4968FFB813F5}" presName="composite" presStyleCnt="0"/>
      <dgm:spPr/>
    </dgm:pt>
    <dgm:pt modelId="{138F72F8-0110-489B-BC80-8DC2AF369D66}" type="pres">
      <dgm:prSet presAssocID="{AFA86A19-7ADE-4C73-98CE-4968FFB813F5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0F06C00-3F89-494A-B08C-F77AE0A18730}" type="pres">
      <dgm:prSet presAssocID="{AFA86A19-7ADE-4C73-98CE-4968FFB813F5}" presName="parSh" presStyleLbl="node1" presStyleIdx="3" presStyleCnt="4"/>
      <dgm:spPr/>
    </dgm:pt>
    <dgm:pt modelId="{821EDC23-B9A8-4D9F-A31F-5347FA3E4D6E}" type="pres">
      <dgm:prSet presAssocID="{AFA86A19-7ADE-4C73-98CE-4968FFB813F5}" presName="desTx" presStyleLbl="fgAcc1" presStyleIdx="3" presStyleCnt="4">
        <dgm:presLayoutVars>
          <dgm:bulletEnabled val="1"/>
        </dgm:presLayoutVars>
      </dgm:prSet>
      <dgm:spPr/>
    </dgm:pt>
  </dgm:ptLst>
  <dgm:cxnLst>
    <dgm:cxn modelId="{DAC6DB0F-49FF-4CAD-9397-143CBC8AC988}" type="presOf" srcId="{B77CA74A-BC62-497D-8234-AF05A3A9257B}" destId="{73C9B0FE-5222-45D4-BFA3-0BE4866158D8}" srcOrd="1" destOrd="0" presId="urn:microsoft.com/office/officeart/2005/8/layout/process3"/>
    <dgm:cxn modelId="{731DA828-7C4D-49A7-852E-7A880203BAA8}" type="presOf" srcId="{F9672F4D-86F1-4F89-B407-694C0CBDD921}" destId="{539E6CF5-22EF-4C85-A390-E465EFE676E7}" srcOrd="0" destOrd="0" presId="urn:microsoft.com/office/officeart/2005/8/layout/process3"/>
    <dgm:cxn modelId="{50190D33-002A-42F2-B0D7-F310E3557554}" type="presOf" srcId="{CA344AF2-11D1-4687-ACF6-654AC60558F5}" destId="{821EDC23-B9A8-4D9F-A31F-5347FA3E4D6E}" srcOrd="0" destOrd="0" presId="urn:microsoft.com/office/officeart/2005/8/layout/process3"/>
    <dgm:cxn modelId="{1F307D5B-B606-4E15-9610-20A9A175D207}" type="presOf" srcId="{C86C538F-CD2D-4AA9-8ECA-02FDC6B7A119}" destId="{1BD71F67-70E4-4601-822F-7A3FFF4319D2}" srcOrd="0" destOrd="0" presId="urn:microsoft.com/office/officeart/2005/8/layout/process3"/>
    <dgm:cxn modelId="{70CBBB46-8FA3-4795-A4B0-C889DFC59486}" srcId="{C86C538F-CD2D-4AA9-8ECA-02FDC6B7A119}" destId="{AFA86A19-7ADE-4C73-98CE-4968FFB813F5}" srcOrd="3" destOrd="0" parTransId="{6DB6AD6C-F8A0-4DAE-BF96-9ADA3442E258}" sibTransId="{687276ED-8960-4FFC-B992-2B4883C9AFF4}"/>
    <dgm:cxn modelId="{6E9C2069-0A78-41E4-BEA7-AF0C67E2B404}" srcId="{AFA86A19-7ADE-4C73-98CE-4968FFB813F5}" destId="{CA344AF2-11D1-4687-ACF6-654AC60558F5}" srcOrd="0" destOrd="0" parTransId="{2B828021-16F8-4B47-B6EB-FBC0679C64BB}" sibTransId="{1297E13B-12A6-4611-8C6C-FD31B6D93BFB}"/>
    <dgm:cxn modelId="{BC7C2D6E-CC64-4DBD-9B94-730FD140C899}" type="presOf" srcId="{59AD2F39-8F20-4DA9-BFBA-A5117AD18F44}" destId="{351DD231-7104-4321-B7F3-1390C27DCC94}" srcOrd="1" destOrd="0" presId="urn:microsoft.com/office/officeart/2005/8/layout/process3"/>
    <dgm:cxn modelId="{C23E9A4E-7067-4C43-985D-74D9DEEF4561}" srcId="{59AD2F39-8F20-4DA9-BFBA-A5117AD18F44}" destId="{E7030141-0E9F-476B-9984-43258D58DDFB}" srcOrd="0" destOrd="0" parTransId="{480D2082-7D91-4F7A-A8B2-BC2C6E6A9F41}" sibTransId="{8B4F8E25-40E0-42F0-9BD4-5E3C24C188C7}"/>
    <dgm:cxn modelId="{3DAC5E74-8977-42E1-8376-E3314FF1196E}" type="presOf" srcId="{B77CA74A-BC62-497D-8234-AF05A3A9257B}" destId="{8F9F4B95-C456-46C6-BBF8-32942AF710C1}" srcOrd="0" destOrd="0" presId="urn:microsoft.com/office/officeart/2005/8/layout/process3"/>
    <dgm:cxn modelId="{0E2FF875-D804-4548-A95B-487B76738411}" type="presOf" srcId="{030BE2CC-7C2D-4288-A36C-B524ECE4B702}" destId="{940D16A3-B4BE-49B5-ADF7-FC796D8C466E}" srcOrd="0" destOrd="0" presId="urn:microsoft.com/office/officeart/2005/8/layout/process3"/>
    <dgm:cxn modelId="{1F098577-FD22-4FA7-9460-9BA07C957604}" type="presOf" srcId="{530B638C-069D-43A2-94F1-B8FD09C689C8}" destId="{0F6AA96C-202C-4ACA-8099-C4C75A5F369B}" srcOrd="0" destOrd="0" presId="urn:microsoft.com/office/officeart/2005/8/layout/process3"/>
    <dgm:cxn modelId="{0915C582-BBF1-4661-BAE0-C819329EE137}" srcId="{C86C538F-CD2D-4AA9-8ECA-02FDC6B7A119}" destId="{B77CA74A-BC62-497D-8234-AF05A3A9257B}" srcOrd="1" destOrd="0" parTransId="{E6EA5C5C-7880-42E2-AC41-FF0054894FBD}" sibTransId="{530B638C-069D-43A2-94F1-B8FD09C689C8}"/>
    <dgm:cxn modelId="{DAE9BC95-E420-474E-8B27-4A10B474AE70}" srcId="{B77CA74A-BC62-497D-8234-AF05A3A9257B}" destId="{030BE2CC-7C2D-4288-A36C-B524ECE4B702}" srcOrd="0" destOrd="0" parTransId="{2E58EF99-D754-4105-922F-EBFD4B1DB14A}" sibTransId="{B9B5633E-719E-4190-B89D-5564646241DA}"/>
    <dgm:cxn modelId="{F50D33A0-6140-4603-89F2-B0220CC1E672}" type="presOf" srcId="{E7030141-0E9F-476B-9984-43258D58DDFB}" destId="{A2BF862B-BD1F-45EB-983E-E6DBD968ECD3}" srcOrd="0" destOrd="0" presId="urn:microsoft.com/office/officeart/2005/8/layout/process3"/>
    <dgm:cxn modelId="{70943BA2-4827-4EDB-A9AA-511A285F7198}" type="presOf" srcId="{D565172B-5BDC-4CF7-9BEF-9AFD3A7BE27E}" destId="{B57D8692-EE43-4791-9CA2-C9AE56E37C52}" srcOrd="1" destOrd="0" presId="urn:microsoft.com/office/officeart/2005/8/layout/process3"/>
    <dgm:cxn modelId="{0273E3B2-02CB-4AAC-904D-628BD824F9DA}" srcId="{C86C538F-CD2D-4AA9-8ECA-02FDC6B7A119}" destId="{C58C8DB9-24FB-4E99-B8C5-94217EE08636}" srcOrd="0" destOrd="0" parTransId="{7B3DA958-34D5-4995-9E2C-4DC5E7AE274A}" sibTransId="{E5ED69D5-F9A2-4B5D-9A15-F056477DCDB8}"/>
    <dgm:cxn modelId="{53D8D6B8-98BB-4A31-9F33-BE0F8EBA2345}" type="presOf" srcId="{E5ED69D5-F9A2-4B5D-9A15-F056477DCDB8}" destId="{8BDEF415-5DA4-4F21-9A47-E57F174A186C}" srcOrd="1" destOrd="0" presId="urn:microsoft.com/office/officeart/2005/8/layout/process3"/>
    <dgm:cxn modelId="{144640E5-4E6C-4C44-9145-B39A5D9E0248}" srcId="{C86C538F-CD2D-4AA9-8ECA-02FDC6B7A119}" destId="{59AD2F39-8F20-4DA9-BFBA-A5117AD18F44}" srcOrd="2" destOrd="0" parTransId="{BFD91651-E10B-4F83-BC76-D96E6A0716EF}" sibTransId="{D565172B-5BDC-4CF7-9BEF-9AFD3A7BE27E}"/>
    <dgm:cxn modelId="{34D583E8-0867-4E23-B82D-CA2AC1FF52E9}" type="presOf" srcId="{530B638C-069D-43A2-94F1-B8FD09C689C8}" destId="{12A0BC72-4EDE-4739-9307-C46AD31744EF}" srcOrd="1" destOrd="0" presId="urn:microsoft.com/office/officeart/2005/8/layout/process3"/>
    <dgm:cxn modelId="{F3D06BE9-C6B3-4A07-A1B1-478FFEAFF402}" srcId="{C58C8DB9-24FB-4E99-B8C5-94217EE08636}" destId="{F9672F4D-86F1-4F89-B407-694C0CBDD921}" srcOrd="0" destOrd="0" parTransId="{BABBCFA0-CBEB-4907-8653-8B3DF361E741}" sibTransId="{C48B4821-F519-4182-887C-D1975B8E3D73}"/>
    <dgm:cxn modelId="{BD9C9BEA-BBA1-4107-892B-05C30779C860}" type="presOf" srcId="{E5ED69D5-F9A2-4B5D-9A15-F056477DCDB8}" destId="{97A9ADF7-016A-4681-B131-32E60A6AE25D}" srcOrd="0" destOrd="0" presId="urn:microsoft.com/office/officeart/2005/8/layout/process3"/>
    <dgm:cxn modelId="{554959F1-8DC0-46C2-A973-476550CB9A96}" type="presOf" srcId="{D565172B-5BDC-4CF7-9BEF-9AFD3A7BE27E}" destId="{62E17DF8-03D4-417A-8279-A4DE8A36C223}" srcOrd="0" destOrd="0" presId="urn:microsoft.com/office/officeart/2005/8/layout/process3"/>
    <dgm:cxn modelId="{DCF1A1F4-FDAA-4A3D-B6C6-01EA929C4D06}" type="presOf" srcId="{AFA86A19-7ADE-4C73-98CE-4968FFB813F5}" destId="{E0F06C00-3F89-494A-B08C-F77AE0A18730}" srcOrd="1" destOrd="0" presId="urn:microsoft.com/office/officeart/2005/8/layout/process3"/>
    <dgm:cxn modelId="{086BD0D4-D283-4481-A35A-FE0BE19AA2F4}" type="presOf" srcId="{C58C8DB9-24FB-4E99-B8C5-94217EE08636}" destId="{64F57746-EA1E-49BA-B5EE-FA129DA749EE}" srcOrd="1" destOrd="0" presId="urn:microsoft.com/office/officeart/2005/8/layout/process3"/>
    <dgm:cxn modelId="{85549FF7-DA99-45C1-AA12-FF7B9BBDF438}" type="presOf" srcId="{AFA86A19-7ADE-4C73-98CE-4968FFB813F5}" destId="{138F72F8-0110-489B-BC80-8DC2AF369D66}" srcOrd="0" destOrd="0" presId="urn:microsoft.com/office/officeart/2005/8/layout/process3"/>
    <dgm:cxn modelId="{F2E7E1DC-D36F-4513-9355-06004DFC3B82}" type="presOf" srcId="{59AD2F39-8F20-4DA9-BFBA-A5117AD18F44}" destId="{93164192-19BC-42E1-858C-B67E6BD0B28A}" srcOrd="0" destOrd="0" presId="urn:microsoft.com/office/officeart/2005/8/layout/process3"/>
    <dgm:cxn modelId="{2892AFFE-2736-4782-90A6-31A8EA10B698}" type="presOf" srcId="{C58C8DB9-24FB-4E99-B8C5-94217EE08636}" destId="{E9E7A43A-E233-4D46-A3F7-F7CEF7BB63B4}" srcOrd="0" destOrd="0" presId="urn:microsoft.com/office/officeart/2005/8/layout/process3"/>
    <dgm:cxn modelId="{A7B82A79-97CA-49DF-963D-48FDEC3738E9}" type="presParOf" srcId="{1BD71F67-70E4-4601-822F-7A3FFF4319D2}" destId="{5201EB18-6D75-4B00-AB75-E94CA153D8ED}" srcOrd="0" destOrd="0" presId="urn:microsoft.com/office/officeart/2005/8/layout/process3"/>
    <dgm:cxn modelId="{B272B2CE-A642-4F2E-ACDB-38BF8EBA8C1A}" type="presParOf" srcId="{5201EB18-6D75-4B00-AB75-E94CA153D8ED}" destId="{E9E7A43A-E233-4D46-A3F7-F7CEF7BB63B4}" srcOrd="0" destOrd="0" presId="urn:microsoft.com/office/officeart/2005/8/layout/process3"/>
    <dgm:cxn modelId="{C86147B3-4BD8-4D05-A2BB-2AF4C35AD28B}" type="presParOf" srcId="{5201EB18-6D75-4B00-AB75-E94CA153D8ED}" destId="{64F57746-EA1E-49BA-B5EE-FA129DA749EE}" srcOrd="1" destOrd="0" presId="urn:microsoft.com/office/officeart/2005/8/layout/process3"/>
    <dgm:cxn modelId="{CDE515EB-66C3-48ED-A34B-1C50D6803A55}" type="presParOf" srcId="{5201EB18-6D75-4B00-AB75-E94CA153D8ED}" destId="{539E6CF5-22EF-4C85-A390-E465EFE676E7}" srcOrd="2" destOrd="0" presId="urn:microsoft.com/office/officeart/2005/8/layout/process3"/>
    <dgm:cxn modelId="{A884A5C5-943D-4FB1-9065-027EB428DE83}" type="presParOf" srcId="{1BD71F67-70E4-4601-822F-7A3FFF4319D2}" destId="{97A9ADF7-016A-4681-B131-32E60A6AE25D}" srcOrd="1" destOrd="0" presId="urn:microsoft.com/office/officeart/2005/8/layout/process3"/>
    <dgm:cxn modelId="{30CCF5B1-4FD0-48DF-8287-0CF1A0658A7D}" type="presParOf" srcId="{97A9ADF7-016A-4681-B131-32E60A6AE25D}" destId="{8BDEF415-5DA4-4F21-9A47-E57F174A186C}" srcOrd="0" destOrd="0" presId="urn:microsoft.com/office/officeart/2005/8/layout/process3"/>
    <dgm:cxn modelId="{157BF578-F358-45A3-9E63-710799522466}" type="presParOf" srcId="{1BD71F67-70E4-4601-822F-7A3FFF4319D2}" destId="{4CE90027-DD50-4DB4-9271-9D7A4E5761FF}" srcOrd="2" destOrd="0" presId="urn:microsoft.com/office/officeart/2005/8/layout/process3"/>
    <dgm:cxn modelId="{42A3E9C6-52AE-4380-9964-86AD35923E06}" type="presParOf" srcId="{4CE90027-DD50-4DB4-9271-9D7A4E5761FF}" destId="{8F9F4B95-C456-46C6-BBF8-32942AF710C1}" srcOrd="0" destOrd="0" presId="urn:microsoft.com/office/officeart/2005/8/layout/process3"/>
    <dgm:cxn modelId="{637EC04F-CE02-4C9D-84D9-87D32BAC9EB4}" type="presParOf" srcId="{4CE90027-DD50-4DB4-9271-9D7A4E5761FF}" destId="{73C9B0FE-5222-45D4-BFA3-0BE4866158D8}" srcOrd="1" destOrd="0" presId="urn:microsoft.com/office/officeart/2005/8/layout/process3"/>
    <dgm:cxn modelId="{FFB36F0B-D979-4B1F-B9D6-DCEFDC0E8A90}" type="presParOf" srcId="{4CE90027-DD50-4DB4-9271-9D7A4E5761FF}" destId="{940D16A3-B4BE-49B5-ADF7-FC796D8C466E}" srcOrd="2" destOrd="0" presId="urn:microsoft.com/office/officeart/2005/8/layout/process3"/>
    <dgm:cxn modelId="{61781D42-19F9-491C-8F2F-7F5F2D927A16}" type="presParOf" srcId="{1BD71F67-70E4-4601-822F-7A3FFF4319D2}" destId="{0F6AA96C-202C-4ACA-8099-C4C75A5F369B}" srcOrd="3" destOrd="0" presId="urn:microsoft.com/office/officeart/2005/8/layout/process3"/>
    <dgm:cxn modelId="{62FA47ED-5477-407C-823F-AB63518CC6F6}" type="presParOf" srcId="{0F6AA96C-202C-4ACA-8099-C4C75A5F369B}" destId="{12A0BC72-4EDE-4739-9307-C46AD31744EF}" srcOrd="0" destOrd="0" presId="urn:microsoft.com/office/officeart/2005/8/layout/process3"/>
    <dgm:cxn modelId="{C4B55A20-0DA2-441C-9D3B-116CD8CC8DB1}" type="presParOf" srcId="{1BD71F67-70E4-4601-822F-7A3FFF4319D2}" destId="{030ED7B3-54E3-4A75-A2BD-D1ABA382383B}" srcOrd="4" destOrd="0" presId="urn:microsoft.com/office/officeart/2005/8/layout/process3"/>
    <dgm:cxn modelId="{7FC74066-63FD-44AE-8898-BDF8D0618966}" type="presParOf" srcId="{030ED7B3-54E3-4A75-A2BD-D1ABA382383B}" destId="{93164192-19BC-42E1-858C-B67E6BD0B28A}" srcOrd="0" destOrd="0" presId="urn:microsoft.com/office/officeart/2005/8/layout/process3"/>
    <dgm:cxn modelId="{8722570A-066E-4C7B-867D-B73BAB794664}" type="presParOf" srcId="{030ED7B3-54E3-4A75-A2BD-D1ABA382383B}" destId="{351DD231-7104-4321-B7F3-1390C27DCC94}" srcOrd="1" destOrd="0" presId="urn:microsoft.com/office/officeart/2005/8/layout/process3"/>
    <dgm:cxn modelId="{9C898B09-9923-46B9-8D1D-434B2E0AC3C3}" type="presParOf" srcId="{030ED7B3-54E3-4A75-A2BD-D1ABA382383B}" destId="{A2BF862B-BD1F-45EB-983E-E6DBD968ECD3}" srcOrd="2" destOrd="0" presId="urn:microsoft.com/office/officeart/2005/8/layout/process3"/>
    <dgm:cxn modelId="{643829EE-716E-421B-9C4D-8368A58F9C30}" type="presParOf" srcId="{1BD71F67-70E4-4601-822F-7A3FFF4319D2}" destId="{62E17DF8-03D4-417A-8279-A4DE8A36C223}" srcOrd="5" destOrd="0" presId="urn:microsoft.com/office/officeart/2005/8/layout/process3"/>
    <dgm:cxn modelId="{D62B0041-6CE0-4D08-BB2A-214FAB1CCB0D}" type="presParOf" srcId="{62E17DF8-03D4-417A-8279-A4DE8A36C223}" destId="{B57D8692-EE43-4791-9CA2-C9AE56E37C52}" srcOrd="0" destOrd="0" presId="urn:microsoft.com/office/officeart/2005/8/layout/process3"/>
    <dgm:cxn modelId="{8863870E-5552-480C-BDF1-18F5BA3473BB}" type="presParOf" srcId="{1BD71F67-70E4-4601-822F-7A3FFF4319D2}" destId="{7EE58D84-9CC5-4630-B6F3-6D97057BF5D2}" srcOrd="6" destOrd="0" presId="urn:microsoft.com/office/officeart/2005/8/layout/process3"/>
    <dgm:cxn modelId="{81FB835A-AF1C-4BA6-B3AD-DE59CEA7BFBA}" type="presParOf" srcId="{7EE58D84-9CC5-4630-B6F3-6D97057BF5D2}" destId="{138F72F8-0110-489B-BC80-8DC2AF369D66}" srcOrd="0" destOrd="0" presId="urn:microsoft.com/office/officeart/2005/8/layout/process3"/>
    <dgm:cxn modelId="{D428A576-971A-4D3F-AD2F-65C823DD22BA}" type="presParOf" srcId="{7EE58D84-9CC5-4630-B6F3-6D97057BF5D2}" destId="{E0F06C00-3F89-494A-B08C-F77AE0A18730}" srcOrd="1" destOrd="0" presId="urn:microsoft.com/office/officeart/2005/8/layout/process3"/>
    <dgm:cxn modelId="{8F3F1AA0-CCFE-4CAD-B5E2-C32D36744D73}" type="presParOf" srcId="{7EE58D84-9CC5-4630-B6F3-6D97057BF5D2}" destId="{821EDC23-B9A8-4D9F-A31F-5347FA3E4D6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FBE55-92F7-4515-B935-E2746CAE6B9D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558A10-EE91-4F14-9B7C-99CA30F5902E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500" dirty="0">
              <a:solidFill>
                <a:srgbClr val="002957"/>
              </a:solidFill>
            </a:rPr>
            <a:t>5. Interview</a:t>
          </a:r>
        </a:p>
      </dgm:t>
      <dgm:extLst>
        <a:ext uri="{E40237B7-FDA0-4F09-8148-C483321AD2D9}">
          <dgm14:cNvPr xmlns:dgm14="http://schemas.microsoft.com/office/drawing/2010/diagram" id="0" name="" descr="5. Interview"/>
        </a:ext>
      </dgm:extLst>
    </dgm:pt>
    <dgm:pt modelId="{C4B92139-7695-4EFA-A1A1-1CC1D2599228}" type="parTrans" cxnId="{02680C98-F376-4771-AFFF-7808E7DC7511}">
      <dgm:prSet/>
      <dgm:spPr/>
      <dgm:t>
        <a:bodyPr/>
        <a:lstStyle/>
        <a:p>
          <a:endParaRPr lang="en-US"/>
        </a:p>
      </dgm:t>
    </dgm:pt>
    <dgm:pt modelId="{3F6DD928-6D25-4C5B-8EC5-699046394701}" type="sibTrans" cxnId="{02680C98-F376-4771-AFFF-7808E7DC7511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ight arrow"/>
        </a:ext>
      </dgm:extLst>
    </dgm:pt>
    <dgm:pt modelId="{EA92C65F-69DE-4299-AD28-529076180C94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n-US" sz="1500" dirty="0"/>
            <a:t>Student interviewed by Campus Supervisor to assess emotional readiness to accelerate</a:t>
          </a:r>
        </a:p>
      </dgm:t>
      <dgm:extLst>
        <a:ext uri="{E40237B7-FDA0-4F09-8148-C483321AD2D9}">
          <dgm14:cNvPr xmlns:dgm14="http://schemas.microsoft.com/office/drawing/2010/diagram" id="0" name="" descr="Student interviewed by Campus Supervisor to assess emotional readiness to accelerate"/>
        </a:ext>
      </dgm:extLst>
    </dgm:pt>
    <dgm:pt modelId="{83A2E96F-2E0F-4E97-B3FE-1F03D506B25D}" type="parTrans" cxnId="{4A7A9D99-B488-4C60-A6CB-385BEF516932}">
      <dgm:prSet/>
      <dgm:spPr/>
      <dgm:t>
        <a:bodyPr/>
        <a:lstStyle/>
        <a:p>
          <a:endParaRPr lang="en-US"/>
        </a:p>
      </dgm:t>
    </dgm:pt>
    <dgm:pt modelId="{72978D6D-4948-418B-8441-DA84E896E818}" type="sibTrans" cxnId="{4A7A9D99-B488-4C60-A6CB-385BEF516932}">
      <dgm:prSet/>
      <dgm:spPr/>
      <dgm:t>
        <a:bodyPr/>
        <a:lstStyle/>
        <a:p>
          <a:endParaRPr lang="en-US"/>
        </a:p>
      </dgm:t>
    </dgm:pt>
    <dgm:pt modelId="{79172309-D6F3-420E-82E0-D34D8A38AC13}">
      <dgm:prSet phldrT="[Text]" custT="1"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r>
            <a:rPr lang="en-US" sz="1500" dirty="0">
              <a:solidFill>
                <a:srgbClr val="002957"/>
              </a:solidFill>
            </a:rPr>
            <a:t>6. Approval</a:t>
          </a:r>
        </a:p>
      </dgm:t>
      <dgm:extLst>
        <a:ext uri="{E40237B7-FDA0-4F09-8148-C483321AD2D9}">
          <dgm14:cNvPr xmlns:dgm14="http://schemas.microsoft.com/office/drawing/2010/diagram" id="0" name="" descr="6. Approval"/>
        </a:ext>
      </dgm:extLst>
    </dgm:pt>
    <dgm:pt modelId="{ABB87737-01D3-4253-8AF2-1475EE6AF291}" type="parTrans" cxnId="{6E0AC0C8-2801-4782-85BF-CEDF8190516B}">
      <dgm:prSet/>
      <dgm:spPr/>
      <dgm:t>
        <a:bodyPr/>
        <a:lstStyle/>
        <a:p>
          <a:endParaRPr lang="en-US"/>
        </a:p>
      </dgm:t>
    </dgm:pt>
    <dgm:pt modelId="{FA0CA518-088E-4941-BACE-5927C920283E}" type="sibTrans" cxnId="{6E0AC0C8-2801-4782-85BF-CEDF8190516B}">
      <dgm:prSet/>
      <dgm:spPr>
        <a:solidFill>
          <a:srgbClr val="FF9900"/>
        </a:solid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ight arrow"/>
        </a:ext>
      </dgm:extLst>
    </dgm:pt>
    <dgm:pt modelId="{E17AF908-F37A-46C6-A011-A2D939F0D9C0}">
      <dgm:prSet phldrT="[Text]" custT="1"/>
      <dgm:spPr>
        <a:ln>
          <a:solidFill>
            <a:srgbClr val="FF9900"/>
          </a:solidFill>
        </a:ln>
      </dgm:spPr>
      <dgm:t>
        <a:bodyPr/>
        <a:lstStyle/>
        <a:p>
          <a:r>
            <a:rPr lang="en-US" sz="1500" dirty="0"/>
            <a:t>Written approval provided by the Campus Supervisor</a:t>
          </a:r>
        </a:p>
      </dgm:t>
      <dgm:extLst>
        <a:ext uri="{E40237B7-FDA0-4F09-8148-C483321AD2D9}">
          <dgm14:cNvPr xmlns:dgm14="http://schemas.microsoft.com/office/drawing/2010/diagram" id="0" name="" descr="Written approval provided by the Campus Supervisor"/>
        </a:ext>
      </dgm:extLst>
    </dgm:pt>
    <dgm:pt modelId="{23CF4A15-3DD1-4FF2-A989-6813DBCBBC8B}" type="parTrans" cxnId="{35E8717C-9EE3-42FE-A186-DC395E9D95F7}">
      <dgm:prSet/>
      <dgm:spPr/>
      <dgm:t>
        <a:bodyPr/>
        <a:lstStyle/>
        <a:p>
          <a:endParaRPr lang="en-US"/>
        </a:p>
      </dgm:t>
    </dgm:pt>
    <dgm:pt modelId="{ABC24784-D1AD-402F-A46D-E494E6BDF558}" type="sibTrans" cxnId="{35E8717C-9EE3-42FE-A186-DC395E9D95F7}">
      <dgm:prSet/>
      <dgm:spPr/>
      <dgm:t>
        <a:bodyPr/>
        <a:lstStyle/>
        <a:p>
          <a:endParaRPr lang="en-US"/>
        </a:p>
      </dgm:t>
    </dgm:pt>
    <dgm:pt modelId="{29EA3D15-D171-4480-8CFB-24856A8FD3C4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500" dirty="0"/>
            <a:t>7. Decision</a:t>
          </a:r>
        </a:p>
      </dgm:t>
      <dgm:extLst>
        <a:ext uri="{E40237B7-FDA0-4F09-8148-C483321AD2D9}">
          <dgm14:cNvPr xmlns:dgm14="http://schemas.microsoft.com/office/drawing/2010/diagram" id="0" name="" descr="7. Decision"/>
        </a:ext>
      </dgm:extLst>
    </dgm:pt>
    <dgm:pt modelId="{ED967148-0295-4CDD-A61B-C4557276763C}" type="parTrans" cxnId="{1402FAB2-9637-4471-9E4E-E165A50EAC3B}">
      <dgm:prSet/>
      <dgm:spPr/>
      <dgm:t>
        <a:bodyPr/>
        <a:lstStyle/>
        <a:p>
          <a:endParaRPr lang="en-US"/>
        </a:p>
      </dgm:t>
    </dgm:pt>
    <dgm:pt modelId="{5AE59D75-5081-408F-8026-3DE4A3476A19}" type="sibTrans" cxnId="{1402FAB2-9637-4471-9E4E-E165A50EAC3B}">
      <dgm:prSet/>
      <dgm:spPr/>
      <dgm:t>
        <a:bodyPr/>
        <a:lstStyle/>
        <a:p>
          <a:endParaRPr lang="en-US"/>
        </a:p>
      </dgm:t>
    </dgm:pt>
    <dgm:pt modelId="{C7E73C2E-8FC2-4571-A259-5EB7145F54B3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r>
            <a:rPr lang="en-US" sz="1500" dirty="0"/>
            <a:t>Final decision provided by the College Principal</a:t>
          </a:r>
        </a:p>
      </dgm:t>
      <dgm:extLst>
        <a:ext uri="{E40237B7-FDA0-4F09-8148-C483321AD2D9}">
          <dgm14:cNvPr xmlns:dgm14="http://schemas.microsoft.com/office/drawing/2010/diagram" id="0" name="" descr="Final decision provided by the College Principal"/>
        </a:ext>
      </dgm:extLst>
    </dgm:pt>
    <dgm:pt modelId="{BD4083C6-7176-4D08-8536-6A5DBE7B9392}" type="parTrans" cxnId="{C966C998-BC9C-47A8-8A6D-8DB607617067}">
      <dgm:prSet/>
      <dgm:spPr/>
      <dgm:t>
        <a:bodyPr/>
        <a:lstStyle/>
        <a:p>
          <a:endParaRPr lang="en-US"/>
        </a:p>
      </dgm:t>
    </dgm:pt>
    <dgm:pt modelId="{C288FCAE-2CAF-4B05-8002-C5E98E48436C}" type="sibTrans" cxnId="{C966C998-BC9C-47A8-8A6D-8DB607617067}">
      <dgm:prSet/>
      <dgm:spPr/>
      <dgm:t>
        <a:bodyPr/>
        <a:lstStyle/>
        <a:p>
          <a:endParaRPr lang="en-US"/>
        </a:p>
      </dgm:t>
    </dgm:pt>
    <dgm:pt modelId="{1188EEF8-1F57-4EA8-AAB4-920731110064}" type="pres">
      <dgm:prSet presAssocID="{207FBE55-92F7-4515-B935-E2746CAE6B9D}" presName="linearFlow" presStyleCnt="0">
        <dgm:presLayoutVars>
          <dgm:dir/>
          <dgm:animLvl val="lvl"/>
          <dgm:resizeHandles val="exact"/>
        </dgm:presLayoutVars>
      </dgm:prSet>
      <dgm:spPr/>
    </dgm:pt>
    <dgm:pt modelId="{6374B1D6-31DE-4D68-9D2F-5C8D280A8488}" type="pres">
      <dgm:prSet presAssocID="{D8558A10-EE91-4F14-9B7C-99CA30F5902E}" presName="composite" presStyleCnt="0"/>
      <dgm:spPr/>
    </dgm:pt>
    <dgm:pt modelId="{7D4D1F6F-82B3-4C22-9251-7B70E5E909C1}" type="pres">
      <dgm:prSet presAssocID="{D8558A10-EE91-4F14-9B7C-99CA30F5902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FC5B582-58B5-47BB-B948-5A2FB489CE13}" type="pres">
      <dgm:prSet presAssocID="{D8558A10-EE91-4F14-9B7C-99CA30F5902E}" presName="parSh" presStyleLbl="node1" presStyleIdx="0" presStyleCnt="3" custScaleY="100000"/>
      <dgm:spPr/>
    </dgm:pt>
    <dgm:pt modelId="{7E615A8A-9F75-4B01-914C-975A8A6AB5C0}" type="pres">
      <dgm:prSet presAssocID="{D8558A10-EE91-4F14-9B7C-99CA30F5902E}" presName="desTx" presStyleLbl="fgAcc1" presStyleIdx="0" presStyleCnt="3">
        <dgm:presLayoutVars>
          <dgm:bulletEnabled val="1"/>
        </dgm:presLayoutVars>
      </dgm:prSet>
      <dgm:spPr/>
    </dgm:pt>
    <dgm:pt modelId="{4A7135B2-4CF4-4E11-82BA-E2BEC179D8A8}" type="pres">
      <dgm:prSet presAssocID="{3F6DD928-6D25-4C5B-8EC5-699046394701}" presName="sibTrans" presStyleLbl="sibTrans2D1" presStyleIdx="0" presStyleCnt="2"/>
      <dgm:spPr/>
    </dgm:pt>
    <dgm:pt modelId="{A58CE3E4-6B94-4BE4-8242-81294EB71ED2}" type="pres">
      <dgm:prSet presAssocID="{3F6DD928-6D25-4C5B-8EC5-699046394701}" presName="connTx" presStyleLbl="sibTrans2D1" presStyleIdx="0" presStyleCnt="2"/>
      <dgm:spPr/>
    </dgm:pt>
    <dgm:pt modelId="{051F71FE-B4A6-40FB-B86C-B92CACD105C2}" type="pres">
      <dgm:prSet presAssocID="{79172309-D6F3-420E-82E0-D34D8A38AC13}" presName="composite" presStyleCnt="0"/>
      <dgm:spPr/>
    </dgm:pt>
    <dgm:pt modelId="{F4BCB794-D878-45FE-8E84-0ADBE135880D}" type="pres">
      <dgm:prSet presAssocID="{79172309-D6F3-420E-82E0-D34D8A38AC13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E0164ED-004E-4049-B872-FA09DFD85061}" type="pres">
      <dgm:prSet presAssocID="{79172309-D6F3-420E-82E0-D34D8A38AC13}" presName="parSh" presStyleLbl="node1" presStyleIdx="1" presStyleCnt="3"/>
      <dgm:spPr/>
    </dgm:pt>
    <dgm:pt modelId="{1685261F-0730-4B7D-8EDC-A6F1D25F45FB}" type="pres">
      <dgm:prSet presAssocID="{79172309-D6F3-420E-82E0-D34D8A38AC13}" presName="desTx" presStyleLbl="fgAcc1" presStyleIdx="1" presStyleCnt="3">
        <dgm:presLayoutVars>
          <dgm:bulletEnabled val="1"/>
        </dgm:presLayoutVars>
      </dgm:prSet>
      <dgm:spPr/>
    </dgm:pt>
    <dgm:pt modelId="{873824F0-5FD0-462A-B851-B2BE65D431CC}" type="pres">
      <dgm:prSet presAssocID="{FA0CA518-088E-4941-BACE-5927C920283E}" presName="sibTrans" presStyleLbl="sibTrans2D1" presStyleIdx="1" presStyleCnt="2"/>
      <dgm:spPr/>
    </dgm:pt>
    <dgm:pt modelId="{D126DEDE-3599-42F7-AE3F-9A8BA6D37B8A}" type="pres">
      <dgm:prSet presAssocID="{FA0CA518-088E-4941-BACE-5927C920283E}" presName="connTx" presStyleLbl="sibTrans2D1" presStyleIdx="1" presStyleCnt="2"/>
      <dgm:spPr/>
    </dgm:pt>
    <dgm:pt modelId="{3907EBEB-CD3C-4456-9E33-49D2CB7F8356}" type="pres">
      <dgm:prSet presAssocID="{29EA3D15-D171-4480-8CFB-24856A8FD3C4}" presName="composite" presStyleCnt="0"/>
      <dgm:spPr/>
    </dgm:pt>
    <dgm:pt modelId="{D64DF574-614E-4E80-A5FB-1EA6CE39A88B}" type="pres">
      <dgm:prSet presAssocID="{29EA3D15-D171-4480-8CFB-24856A8FD3C4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B3A7325-BA73-4DCA-828B-C7B4ECAA8B96}" type="pres">
      <dgm:prSet presAssocID="{29EA3D15-D171-4480-8CFB-24856A8FD3C4}" presName="parSh" presStyleLbl="node1" presStyleIdx="2" presStyleCnt="3"/>
      <dgm:spPr/>
    </dgm:pt>
    <dgm:pt modelId="{C638B93E-7FF4-4B49-85FE-91067B041990}" type="pres">
      <dgm:prSet presAssocID="{29EA3D15-D171-4480-8CFB-24856A8FD3C4}" presName="desTx" presStyleLbl="fgAcc1" presStyleIdx="2" presStyleCnt="3">
        <dgm:presLayoutVars>
          <dgm:bulletEnabled val="1"/>
        </dgm:presLayoutVars>
      </dgm:prSet>
      <dgm:spPr/>
    </dgm:pt>
  </dgm:ptLst>
  <dgm:cxnLst>
    <dgm:cxn modelId="{D115EA09-8EF8-4A13-9F93-C27FD0068CEA}" type="presOf" srcId="{29EA3D15-D171-4480-8CFB-24856A8FD3C4}" destId="{4B3A7325-BA73-4DCA-828B-C7B4ECAA8B96}" srcOrd="1" destOrd="0" presId="urn:microsoft.com/office/officeart/2005/8/layout/process3"/>
    <dgm:cxn modelId="{5C997117-F50A-4B29-8E97-F92E35C35976}" type="presOf" srcId="{207FBE55-92F7-4515-B935-E2746CAE6B9D}" destId="{1188EEF8-1F57-4EA8-AAB4-920731110064}" srcOrd="0" destOrd="0" presId="urn:microsoft.com/office/officeart/2005/8/layout/process3"/>
    <dgm:cxn modelId="{C909C722-3B81-4001-87D8-575C7A3E3655}" type="presOf" srcId="{79172309-D6F3-420E-82E0-D34D8A38AC13}" destId="{F4BCB794-D878-45FE-8E84-0ADBE135880D}" srcOrd="0" destOrd="0" presId="urn:microsoft.com/office/officeart/2005/8/layout/process3"/>
    <dgm:cxn modelId="{2099DD38-74F3-4C3A-835F-7DABE114F233}" type="presOf" srcId="{79172309-D6F3-420E-82E0-D34D8A38AC13}" destId="{8E0164ED-004E-4049-B872-FA09DFD85061}" srcOrd="1" destOrd="0" presId="urn:microsoft.com/office/officeart/2005/8/layout/process3"/>
    <dgm:cxn modelId="{BF669561-5261-497A-A112-450138354754}" type="presOf" srcId="{C7E73C2E-8FC2-4571-A259-5EB7145F54B3}" destId="{C638B93E-7FF4-4B49-85FE-91067B041990}" srcOrd="0" destOrd="0" presId="urn:microsoft.com/office/officeart/2005/8/layout/process3"/>
    <dgm:cxn modelId="{44E6C64A-47B5-450E-A218-0F75397B2D80}" type="presOf" srcId="{FA0CA518-088E-4941-BACE-5927C920283E}" destId="{873824F0-5FD0-462A-B851-B2BE65D431CC}" srcOrd="0" destOrd="0" presId="urn:microsoft.com/office/officeart/2005/8/layout/process3"/>
    <dgm:cxn modelId="{C994FB7A-3B66-4D3F-A1CC-722997639934}" type="presOf" srcId="{3F6DD928-6D25-4C5B-8EC5-699046394701}" destId="{A58CE3E4-6B94-4BE4-8242-81294EB71ED2}" srcOrd="1" destOrd="0" presId="urn:microsoft.com/office/officeart/2005/8/layout/process3"/>
    <dgm:cxn modelId="{940D5B7B-E838-4318-8DE5-FB7940291946}" type="presOf" srcId="{D8558A10-EE91-4F14-9B7C-99CA30F5902E}" destId="{2FC5B582-58B5-47BB-B948-5A2FB489CE13}" srcOrd="1" destOrd="0" presId="urn:microsoft.com/office/officeart/2005/8/layout/process3"/>
    <dgm:cxn modelId="{35E8717C-9EE3-42FE-A186-DC395E9D95F7}" srcId="{79172309-D6F3-420E-82E0-D34D8A38AC13}" destId="{E17AF908-F37A-46C6-A011-A2D939F0D9C0}" srcOrd="0" destOrd="0" parTransId="{23CF4A15-3DD1-4FF2-A989-6813DBCBBC8B}" sibTransId="{ABC24784-D1AD-402F-A46D-E494E6BDF558}"/>
    <dgm:cxn modelId="{D4AF6182-96FE-4AD4-A606-8B80D8649F0C}" type="presOf" srcId="{29EA3D15-D171-4480-8CFB-24856A8FD3C4}" destId="{D64DF574-614E-4E80-A5FB-1EA6CE39A88B}" srcOrd="0" destOrd="0" presId="urn:microsoft.com/office/officeart/2005/8/layout/process3"/>
    <dgm:cxn modelId="{02680C98-F376-4771-AFFF-7808E7DC7511}" srcId="{207FBE55-92F7-4515-B935-E2746CAE6B9D}" destId="{D8558A10-EE91-4F14-9B7C-99CA30F5902E}" srcOrd="0" destOrd="0" parTransId="{C4B92139-7695-4EFA-A1A1-1CC1D2599228}" sibTransId="{3F6DD928-6D25-4C5B-8EC5-699046394701}"/>
    <dgm:cxn modelId="{C966C998-BC9C-47A8-8A6D-8DB607617067}" srcId="{29EA3D15-D171-4480-8CFB-24856A8FD3C4}" destId="{C7E73C2E-8FC2-4571-A259-5EB7145F54B3}" srcOrd="0" destOrd="0" parTransId="{BD4083C6-7176-4D08-8536-6A5DBE7B9392}" sibTransId="{C288FCAE-2CAF-4B05-8002-C5E98E48436C}"/>
    <dgm:cxn modelId="{4A7A9D99-B488-4C60-A6CB-385BEF516932}" srcId="{D8558A10-EE91-4F14-9B7C-99CA30F5902E}" destId="{EA92C65F-69DE-4299-AD28-529076180C94}" srcOrd="0" destOrd="0" parTransId="{83A2E96F-2E0F-4E97-B3FE-1F03D506B25D}" sibTransId="{72978D6D-4948-418B-8441-DA84E896E818}"/>
    <dgm:cxn modelId="{1402FAB2-9637-4471-9E4E-E165A50EAC3B}" srcId="{207FBE55-92F7-4515-B935-E2746CAE6B9D}" destId="{29EA3D15-D171-4480-8CFB-24856A8FD3C4}" srcOrd="2" destOrd="0" parTransId="{ED967148-0295-4CDD-A61B-C4557276763C}" sibTransId="{5AE59D75-5081-408F-8026-3DE4A3476A19}"/>
    <dgm:cxn modelId="{9B5A4BBA-6F7B-43E5-B0FA-65DD353FA0E3}" type="presOf" srcId="{EA92C65F-69DE-4299-AD28-529076180C94}" destId="{7E615A8A-9F75-4B01-914C-975A8A6AB5C0}" srcOrd="0" destOrd="0" presId="urn:microsoft.com/office/officeart/2005/8/layout/process3"/>
    <dgm:cxn modelId="{6E0AC0C8-2801-4782-85BF-CEDF8190516B}" srcId="{207FBE55-92F7-4515-B935-E2746CAE6B9D}" destId="{79172309-D6F3-420E-82E0-D34D8A38AC13}" srcOrd="1" destOrd="0" parTransId="{ABB87737-01D3-4253-8AF2-1475EE6AF291}" sibTransId="{FA0CA518-088E-4941-BACE-5927C920283E}"/>
    <dgm:cxn modelId="{96C1AACE-C371-4B23-8E7B-07D16D0E6134}" type="presOf" srcId="{D8558A10-EE91-4F14-9B7C-99CA30F5902E}" destId="{7D4D1F6F-82B3-4C22-9251-7B70E5E909C1}" srcOrd="0" destOrd="0" presId="urn:microsoft.com/office/officeart/2005/8/layout/process3"/>
    <dgm:cxn modelId="{8E04E3CF-D05A-4814-A617-5330F24BA2C1}" type="presOf" srcId="{3F6DD928-6D25-4C5B-8EC5-699046394701}" destId="{4A7135B2-4CF4-4E11-82BA-E2BEC179D8A8}" srcOrd="0" destOrd="0" presId="urn:microsoft.com/office/officeart/2005/8/layout/process3"/>
    <dgm:cxn modelId="{B2BED5D5-4A8D-4BE9-8545-46E0DAB2DE3B}" type="presOf" srcId="{FA0CA518-088E-4941-BACE-5927C920283E}" destId="{D126DEDE-3599-42F7-AE3F-9A8BA6D37B8A}" srcOrd="1" destOrd="0" presId="urn:microsoft.com/office/officeart/2005/8/layout/process3"/>
    <dgm:cxn modelId="{D371749F-D3E2-4AB3-B026-E153212DD572}" type="presOf" srcId="{E17AF908-F37A-46C6-A011-A2D939F0D9C0}" destId="{1685261F-0730-4B7D-8EDC-A6F1D25F45FB}" srcOrd="0" destOrd="0" presId="urn:microsoft.com/office/officeart/2005/8/layout/process3"/>
    <dgm:cxn modelId="{571831DB-0309-4E8F-85CA-394ADC570C73}" type="presParOf" srcId="{1188EEF8-1F57-4EA8-AAB4-920731110064}" destId="{6374B1D6-31DE-4D68-9D2F-5C8D280A8488}" srcOrd="0" destOrd="0" presId="urn:microsoft.com/office/officeart/2005/8/layout/process3"/>
    <dgm:cxn modelId="{FCBDC95D-F666-4B2D-B76F-103A1AC522AA}" type="presParOf" srcId="{6374B1D6-31DE-4D68-9D2F-5C8D280A8488}" destId="{7D4D1F6F-82B3-4C22-9251-7B70E5E909C1}" srcOrd="0" destOrd="0" presId="urn:microsoft.com/office/officeart/2005/8/layout/process3"/>
    <dgm:cxn modelId="{973A2D39-0864-40F4-8F8A-836D6CEC27E5}" type="presParOf" srcId="{6374B1D6-31DE-4D68-9D2F-5C8D280A8488}" destId="{2FC5B582-58B5-47BB-B948-5A2FB489CE13}" srcOrd="1" destOrd="0" presId="urn:microsoft.com/office/officeart/2005/8/layout/process3"/>
    <dgm:cxn modelId="{C44C63B5-3D48-4D1F-88A0-9F143D3B67AA}" type="presParOf" srcId="{6374B1D6-31DE-4D68-9D2F-5C8D280A8488}" destId="{7E615A8A-9F75-4B01-914C-975A8A6AB5C0}" srcOrd="2" destOrd="0" presId="urn:microsoft.com/office/officeart/2005/8/layout/process3"/>
    <dgm:cxn modelId="{F3B55099-69E1-4EE1-BC43-1ABB8EF306CB}" type="presParOf" srcId="{1188EEF8-1F57-4EA8-AAB4-920731110064}" destId="{4A7135B2-4CF4-4E11-82BA-E2BEC179D8A8}" srcOrd="1" destOrd="0" presId="urn:microsoft.com/office/officeart/2005/8/layout/process3"/>
    <dgm:cxn modelId="{1817974A-E7BF-47D2-AE8E-D1F80621FE0D}" type="presParOf" srcId="{4A7135B2-4CF4-4E11-82BA-E2BEC179D8A8}" destId="{A58CE3E4-6B94-4BE4-8242-81294EB71ED2}" srcOrd="0" destOrd="0" presId="urn:microsoft.com/office/officeart/2005/8/layout/process3"/>
    <dgm:cxn modelId="{566FF822-25A3-4CFE-9EB1-838EB6878C34}" type="presParOf" srcId="{1188EEF8-1F57-4EA8-AAB4-920731110064}" destId="{051F71FE-B4A6-40FB-B86C-B92CACD105C2}" srcOrd="2" destOrd="0" presId="urn:microsoft.com/office/officeart/2005/8/layout/process3"/>
    <dgm:cxn modelId="{ADF078B1-F206-482C-B730-57C53EC3780B}" type="presParOf" srcId="{051F71FE-B4A6-40FB-B86C-B92CACD105C2}" destId="{F4BCB794-D878-45FE-8E84-0ADBE135880D}" srcOrd="0" destOrd="0" presId="urn:microsoft.com/office/officeart/2005/8/layout/process3"/>
    <dgm:cxn modelId="{D29BFC12-0209-418B-97DB-DC59E7CEE8D6}" type="presParOf" srcId="{051F71FE-B4A6-40FB-B86C-B92CACD105C2}" destId="{8E0164ED-004E-4049-B872-FA09DFD85061}" srcOrd="1" destOrd="0" presId="urn:microsoft.com/office/officeart/2005/8/layout/process3"/>
    <dgm:cxn modelId="{DF286AE0-D092-4940-B7C6-AFADA1645D02}" type="presParOf" srcId="{051F71FE-B4A6-40FB-B86C-B92CACD105C2}" destId="{1685261F-0730-4B7D-8EDC-A6F1D25F45FB}" srcOrd="2" destOrd="0" presId="urn:microsoft.com/office/officeart/2005/8/layout/process3"/>
    <dgm:cxn modelId="{B359483F-F8FD-4FCC-9992-C57CFACCDDAD}" type="presParOf" srcId="{1188EEF8-1F57-4EA8-AAB4-920731110064}" destId="{873824F0-5FD0-462A-B851-B2BE65D431CC}" srcOrd="3" destOrd="0" presId="urn:microsoft.com/office/officeart/2005/8/layout/process3"/>
    <dgm:cxn modelId="{E09A4466-4CD7-4E06-8646-2067C5F872AE}" type="presParOf" srcId="{873824F0-5FD0-462A-B851-B2BE65D431CC}" destId="{D126DEDE-3599-42F7-AE3F-9A8BA6D37B8A}" srcOrd="0" destOrd="0" presId="urn:microsoft.com/office/officeart/2005/8/layout/process3"/>
    <dgm:cxn modelId="{36F55D1A-D647-4536-9F12-FF3D7DEC8F15}" type="presParOf" srcId="{1188EEF8-1F57-4EA8-AAB4-920731110064}" destId="{3907EBEB-CD3C-4456-9E33-49D2CB7F8356}" srcOrd="4" destOrd="0" presId="urn:microsoft.com/office/officeart/2005/8/layout/process3"/>
    <dgm:cxn modelId="{90845E6F-F311-4D56-8484-33BFCFDCDC5C}" type="presParOf" srcId="{3907EBEB-CD3C-4456-9E33-49D2CB7F8356}" destId="{D64DF574-614E-4E80-A5FB-1EA6CE39A88B}" srcOrd="0" destOrd="0" presId="urn:microsoft.com/office/officeart/2005/8/layout/process3"/>
    <dgm:cxn modelId="{F19582FE-55E1-4DFE-80AD-68D199D85000}" type="presParOf" srcId="{3907EBEB-CD3C-4456-9E33-49D2CB7F8356}" destId="{4B3A7325-BA73-4DCA-828B-C7B4ECAA8B96}" srcOrd="1" destOrd="0" presId="urn:microsoft.com/office/officeart/2005/8/layout/process3"/>
    <dgm:cxn modelId="{1DB5BE6B-1FCB-4B6A-ACCB-52E9087E623C}" type="presParOf" srcId="{3907EBEB-CD3C-4456-9E33-49D2CB7F8356}" destId="{C638B93E-7FF4-4B49-85FE-91067B041990}" srcOrd="2" destOrd="0" presId="urn:microsoft.com/office/officeart/2005/8/layout/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3CA26A-C4AE-4D2B-A42A-21D6713EA6C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074245-4F10-47B6-8D36-FF7959793E5C}">
      <dgm:prSet phldrT="[Text]" custT="1"/>
      <dgm:spPr/>
      <dgm:t>
        <a:bodyPr/>
        <a:lstStyle/>
        <a:p>
          <a:r>
            <a:rPr lang="en-US" sz="2400" dirty="0"/>
            <a:t>Emotional maturity</a:t>
          </a:r>
        </a:p>
      </dgm:t>
      <dgm:extLst>
        <a:ext uri="{E40237B7-FDA0-4F09-8148-C483321AD2D9}">
          <dgm14:cNvPr xmlns:dgm14="http://schemas.microsoft.com/office/drawing/2010/diagram" id="0" name="" descr="Emotional maturity"/>
        </a:ext>
      </dgm:extLst>
    </dgm:pt>
    <dgm:pt modelId="{6B809D88-83B1-4B02-B325-66AD14E68C85}" type="parTrans" cxnId="{23FE19EF-B4CB-444F-B354-8626ABC12985}">
      <dgm:prSet/>
      <dgm:spPr/>
      <dgm:t>
        <a:bodyPr/>
        <a:lstStyle/>
        <a:p>
          <a:endParaRPr lang="en-US"/>
        </a:p>
      </dgm:t>
    </dgm:pt>
    <dgm:pt modelId="{FFF2B5C6-E335-4B86-9058-E2E335745FB6}" type="sibTrans" cxnId="{23FE19EF-B4CB-444F-B354-8626ABC12985}">
      <dgm:prSet/>
      <dgm:spPr/>
      <dgm:t>
        <a:bodyPr/>
        <a:lstStyle/>
        <a:p>
          <a:endParaRPr lang="en-US"/>
        </a:p>
      </dgm:t>
    </dgm:pt>
    <dgm:pt modelId="{BF2F603A-F5CD-42E4-BBD2-54C473D9E91A}">
      <dgm:prSet phldrT="[Text]" custT="1"/>
      <dgm:spPr/>
      <dgm:t>
        <a:bodyPr/>
        <a:lstStyle/>
        <a:p>
          <a:r>
            <a:rPr lang="en-US" sz="2200" dirty="0">
              <a:solidFill>
                <a:srgbClr val="000000"/>
              </a:solidFill>
            </a:rPr>
            <a:t>Capacity</a:t>
          </a:r>
        </a:p>
      </dgm:t>
      <dgm:extLst>
        <a:ext uri="{E40237B7-FDA0-4F09-8148-C483321AD2D9}">
          <dgm14:cNvPr xmlns:dgm14="http://schemas.microsoft.com/office/drawing/2010/diagram" id="0" name="" descr="Capacity"/>
        </a:ext>
      </dgm:extLst>
    </dgm:pt>
    <dgm:pt modelId="{42F95B58-A207-4C29-A941-1435FCA7207C}" type="parTrans" cxnId="{6565E2E8-56C5-44F5-94F2-B5A525AC1239}">
      <dgm:prSet/>
      <dgm:spPr/>
      <dgm:t>
        <a:bodyPr/>
        <a:lstStyle/>
        <a:p>
          <a:endParaRPr lang="en-US"/>
        </a:p>
      </dgm:t>
    </dgm:pt>
    <dgm:pt modelId="{538A8B27-D09E-4FA8-815D-D9E7C2482022}" type="sibTrans" cxnId="{6565E2E8-56C5-44F5-94F2-B5A525AC1239}">
      <dgm:prSet/>
      <dgm:spPr/>
      <dgm:t>
        <a:bodyPr/>
        <a:lstStyle/>
        <a:p>
          <a:endParaRPr lang="en-US"/>
        </a:p>
      </dgm:t>
    </dgm:pt>
    <dgm:pt modelId="{289AE2E3-06DB-42D8-BE56-3C31F511AEE7}">
      <dgm:prSet phldrT="[Text]" custT="1"/>
      <dgm:spPr/>
      <dgm:t>
        <a:bodyPr/>
        <a:lstStyle/>
        <a:p>
          <a:r>
            <a:rPr lang="en-US" sz="2200" dirty="0"/>
            <a:t>Attainment</a:t>
          </a:r>
        </a:p>
      </dgm:t>
      <dgm:extLst>
        <a:ext uri="{E40237B7-FDA0-4F09-8148-C483321AD2D9}">
          <dgm14:cNvPr xmlns:dgm14="http://schemas.microsoft.com/office/drawing/2010/diagram" id="0" name="" descr="Attainment"/>
        </a:ext>
      </dgm:extLst>
    </dgm:pt>
    <dgm:pt modelId="{4446DC95-A624-47A1-BED0-33CF2E5B41D3}" type="parTrans" cxnId="{C66415B4-3F14-4100-BF6C-5463EB442B2F}">
      <dgm:prSet/>
      <dgm:spPr/>
      <dgm:t>
        <a:bodyPr/>
        <a:lstStyle/>
        <a:p>
          <a:endParaRPr lang="en-US"/>
        </a:p>
      </dgm:t>
    </dgm:pt>
    <dgm:pt modelId="{BD1C996F-38A4-408D-B072-43FD3F634F73}" type="sibTrans" cxnId="{C66415B4-3F14-4100-BF6C-5463EB442B2F}">
      <dgm:prSet/>
      <dgm:spPr/>
      <dgm:t>
        <a:bodyPr/>
        <a:lstStyle/>
        <a:p>
          <a:endParaRPr lang="en-US"/>
        </a:p>
      </dgm:t>
    </dgm:pt>
    <dgm:pt modelId="{F526F35A-465E-42CF-A119-8503B3D2F144}">
      <dgm:prSet/>
      <dgm:spPr/>
      <dgm:t>
        <a:bodyPr/>
        <a:lstStyle/>
        <a:p>
          <a:r>
            <a:rPr lang="en-US" dirty="0">
              <a:solidFill>
                <a:srgbClr val="002957"/>
              </a:solidFill>
            </a:rPr>
            <a:t>Social readiness</a:t>
          </a:r>
        </a:p>
      </dgm:t>
      <dgm:extLst>
        <a:ext uri="{E40237B7-FDA0-4F09-8148-C483321AD2D9}">
          <dgm14:cNvPr xmlns:dgm14="http://schemas.microsoft.com/office/drawing/2010/diagram" id="0" name="" descr="Social readiness"/>
        </a:ext>
      </dgm:extLst>
    </dgm:pt>
    <dgm:pt modelId="{C1D167EC-3E19-4FCF-859C-5501827CE280}" type="parTrans" cxnId="{2DF2A3CA-ED83-4D1A-AF59-9C87AC02E747}">
      <dgm:prSet/>
      <dgm:spPr/>
      <dgm:t>
        <a:bodyPr/>
        <a:lstStyle/>
        <a:p>
          <a:endParaRPr lang="en-US"/>
        </a:p>
      </dgm:t>
    </dgm:pt>
    <dgm:pt modelId="{E9B359BC-AC5D-414B-9234-632D900BD244}" type="sibTrans" cxnId="{2DF2A3CA-ED83-4D1A-AF59-9C87AC02E747}">
      <dgm:prSet/>
      <dgm:spPr/>
      <dgm:t>
        <a:bodyPr/>
        <a:lstStyle/>
        <a:p>
          <a:endParaRPr lang="en-US"/>
        </a:p>
      </dgm:t>
    </dgm:pt>
    <dgm:pt modelId="{661FC600-02AE-47C3-97C0-671BBE638927}">
      <dgm:prSet custT="1"/>
      <dgm:spPr/>
      <dgm:t>
        <a:bodyPr/>
        <a:lstStyle/>
        <a:p>
          <a:r>
            <a:rPr lang="en-US" sz="2200" dirty="0">
              <a:solidFill>
                <a:srgbClr val="002957"/>
              </a:solidFill>
            </a:rPr>
            <a:t>Autonomy</a:t>
          </a:r>
        </a:p>
      </dgm:t>
      <dgm:extLst>
        <a:ext uri="{E40237B7-FDA0-4F09-8148-C483321AD2D9}">
          <dgm14:cNvPr xmlns:dgm14="http://schemas.microsoft.com/office/drawing/2010/diagram" id="0" name="" descr="Autonomy"/>
        </a:ext>
      </dgm:extLst>
    </dgm:pt>
    <dgm:pt modelId="{8BE7FAA6-130C-4FF1-A53D-D69A03A94B48}" type="parTrans" cxnId="{56013D87-C731-450A-A4E0-6F31944D78C9}">
      <dgm:prSet/>
      <dgm:spPr/>
      <dgm:t>
        <a:bodyPr/>
        <a:lstStyle/>
        <a:p>
          <a:endParaRPr lang="en-US"/>
        </a:p>
      </dgm:t>
    </dgm:pt>
    <dgm:pt modelId="{77FDF773-8FB6-45DA-97F4-A2A19E01CE41}" type="sibTrans" cxnId="{56013D87-C731-450A-A4E0-6F31944D78C9}">
      <dgm:prSet/>
      <dgm:spPr/>
      <dgm:t>
        <a:bodyPr/>
        <a:lstStyle/>
        <a:p>
          <a:endParaRPr lang="en-US"/>
        </a:p>
      </dgm:t>
    </dgm:pt>
    <dgm:pt modelId="{EA15AC73-5852-48B5-B94D-91DD22F57EF8}">
      <dgm:prSet custT="1"/>
      <dgm:spPr>
        <a:solidFill>
          <a:srgbClr val="FF9900"/>
        </a:solidFill>
      </dgm:spPr>
      <dgm:t>
        <a:bodyPr/>
        <a:lstStyle/>
        <a:p>
          <a:r>
            <a:rPr lang="en-US" sz="2000" dirty="0">
              <a:solidFill>
                <a:srgbClr val="002957"/>
              </a:solidFill>
            </a:rPr>
            <a:t>Motivation</a:t>
          </a:r>
          <a:endParaRPr lang="en-US" sz="2200" dirty="0">
            <a:solidFill>
              <a:srgbClr val="002957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&lt;Motivation"/>
        </a:ext>
      </dgm:extLst>
    </dgm:pt>
    <dgm:pt modelId="{870BB56B-FD10-40FC-9A83-495B2C21E3B2}" type="parTrans" cxnId="{4373A286-7DE1-4B8A-B1FA-1200C3270624}">
      <dgm:prSet/>
      <dgm:spPr/>
      <dgm:t>
        <a:bodyPr/>
        <a:lstStyle/>
        <a:p>
          <a:endParaRPr lang="en-US"/>
        </a:p>
      </dgm:t>
    </dgm:pt>
    <dgm:pt modelId="{7383B2FC-FA84-4005-9B74-DAE1559E3147}" type="sibTrans" cxnId="{4373A286-7DE1-4B8A-B1FA-1200C3270624}">
      <dgm:prSet/>
      <dgm:spPr/>
      <dgm:t>
        <a:bodyPr/>
        <a:lstStyle/>
        <a:p>
          <a:endParaRPr lang="en-US"/>
        </a:p>
      </dgm:t>
    </dgm:pt>
    <dgm:pt modelId="{F2131C1E-616E-43BF-A4B0-DC40C8687106}" type="pres">
      <dgm:prSet presAssocID="{F43CA26A-C4AE-4D2B-A42A-21D6713EA6CA}" presName="Name0" presStyleCnt="0">
        <dgm:presLayoutVars>
          <dgm:chMax val="1"/>
          <dgm:chPref val="1"/>
        </dgm:presLayoutVars>
      </dgm:prSet>
      <dgm:spPr/>
    </dgm:pt>
    <dgm:pt modelId="{B88F07E8-2BAC-4E07-902D-70A4A2CAEDA7}" type="pres">
      <dgm:prSet presAssocID="{A4074245-4F10-47B6-8D36-FF7959793E5C}" presName="Parent" presStyleLbl="node0" presStyleIdx="0" presStyleCnt="1" custScaleX="86849" custScaleY="80709" custLinFactNeighborX="11737" custLinFactNeighborY="2149">
        <dgm:presLayoutVars>
          <dgm:chMax val="5"/>
          <dgm:chPref val="5"/>
        </dgm:presLayoutVars>
      </dgm:prSet>
      <dgm:spPr/>
    </dgm:pt>
    <dgm:pt modelId="{D71EADBF-73E6-44E8-845B-5DD397CDDF0A}" type="pres">
      <dgm:prSet presAssocID="{A4074245-4F10-47B6-8D36-FF7959793E5C}" presName="Accent2" presStyleLbl="node1" presStyleIdx="0" presStyleCnt="19"/>
      <dgm:spPr/>
    </dgm:pt>
    <dgm:pt modelId="{55238B55-01B4-4453-8C49-7523882EC3C6}" type="pres">
      <dgm:prSet presAssocID="{A4074245-4F10-47B6-8D36-FF7959793E5C}" presName="Accent3" presStyleLbl="node1" presStyleIdx="1" presStyleCnt="19"/>
      <dgm:spPr/>
    </dgm:pt>
    <dgm:pt modelId="{E8307E7C-6217-4938-A28C-E315129859ED}" type="pres">
      <dgm:prSet presAssocID="{A4074245-4F10-47B6-8D36-FF7959793E5C}" presName="Accent4" presStyleLbl="node1" presStyleIdx="2" presStyleCnt="19"/>
      <dgm:spPr/>
    </dgm:pt>
    <dgm:pt modelId="{4E373E34-8C01-4B78-823D-DAA1946EE735}" type="pres">
      <dgm:prSet presAssocID="{A4074245-4F10-47B6-8D36-FF7959793E5C}" presName="Accent5" presStyleLbl="node1" presStyleIdx="3" presStyleCnt="19"/>
      <dgm:spPr/>
    </dgm:pt>
    <dgm:pt modelId="{3BE38913-5967-4132-87C0-9A328E143F4B}" type="pres">
      <dgm:prSet presAssocID="{A4074245-4F10-47B6-8D36-FF7959793E5C}" presName="Accent6" presStyleLbl="node1" presStyleIdx="4" presStyleCnt="19"/>
      <dgm:spPr/>
    </dgm:pt>
    <dgm:pt modelId="{FE1B40A8-63ED-44A6-85C9-99764731A70B}" type="pres">
      <dgm:prSet presAssocID="{BF2F603A-F5CD-42E4-BBD2-54C473D9E91A}" presName="Child1" presStyleLbl="node1" presStyleIdx="5" presStyleCnt="19" custScaleX="152708" custScaleY="138633" custLinFactNeighborX="-7725" custLinFactNeighborY="-2033">
        <dgm:presLayoutVars>
          <dgm:chMax val="0"/>
          <dgm:chPref val="0"/>
        </dgm:presLayoutVars>
      </dgm:prSet>
      <dgm:spPr/>
    </dgm:pt>
    <dgm:pt modelId="{2B9D5F1F-854A-4407-92A0-04A78CD108B0}" type="pres">
      <dgm:prSet presAssocID="{BF2F603A-F5CD-42E4-BBD2-54C473D9E91A}" presName="Accent7" presStyleCnt="0"/>
      <dgm:spPr/>
    </dgm:pt>
    <dgm:pt modelId="{E78BD8DE-71A8-4ACF-9B3F-968EFE305B78}" type="pres">
      <dgm:prSet presAssocID="{BF2F603A-F5CD-42E4-BBD2-54C473D9E91A}" presName="AccentHold1" presStyleLbl="node1" presStyleIdx="6" presStyleCnt="19" custLinFactX="106287" custLinFactY="200000" custLinFactNeighborX="200000" custLinFactNeighborY="269042"/>
      <dgm:spPr/>
    </dgm:pt>
    <dgm:pt modelId="{A4630F57-3D1B-4720-A35A-18C413BC4A9F}" type="pres">
      <dgm:prSet presAssocID="{BF2F603A-F5CD-42E4-BBD2-54C473D9E91A}" presName="Accent8" presStyleCnt="0"/>
      <dgm:spPr/>
    </dgm:pt>
    <dgm:pt modelId="{A6453441-ABAE-4D8C-855B-BEB982902615}" type="pres">
      <dgm:prSet presAssocID="{BF2F603A-F5CD-42E4-BBD2-54C473D9E91A}" presName="AccentHold2" presStyleLbl="node1" presStyleIdx="7" presStyleCnt="19"/>
      <dgm:spPr/>
    </dgm:pt>
    <dgm:pt modelId="{B7E5B86D-A76C-4577-BA90-36524BD41484}" type="pres">
      <dgm:prSet presAssocID="{289AE2E3-06DB-42D8-BE56-3C31F511AEE7}" presName="Child2" presStyleLbl="node1" presStyleIdx="8" presStyleCnt="19" custScaleX="198974" custScaleY="176954" custLinFactNeighborX="11791" custLinFactNeighborY="16262">
        <dgm:presLayoutVars>
          <dgm:chMax val="0"/>
          <dgm:chPref val="0"/>
        </dgm:presLayoutVars>
      </dgm:prSet>
      <dgm:spPr/>
    </dgm:pt>
    <dgm:pt modelId="{8F937F03-FC62-43B4-86B2-0EAD8D482691}" type="pres">
      <dgm:prSet presAssocID="{289AE2E3-06DB-42D8-BE56-3C31F511AEE7}" presName="Accent9" presStyleCnt="0"/>
      <dgm:spPr/>
    </dgm:pt>
    <dgm:pt modelId="{6CEDFD23-7818-46D1-81A9-E99AA9220363}" type="pres">
      <dgm:prSet presAssocID="{289AE2E3-06DB-42D8-BE56-3C31F511AEE7}" presName="AccentHold1" presStyleLbl="node1" presStyleIdx="9" presStyleCnt="19"/>
      <dgm:spPr/>
    </dgm:pt>
    <dgm:pt modelId="{8261CB02-8549-4EED-8E7C-884632AFED36}" type="pres">
      <dgm:prSet presAssocID="{289AE2E3-06DB-42D8-BE56-3C31F511AEE7}" presName="Accent10" presStyleCnt="0"/>
      <dgm:spPr/>
    </dgm:pt>
    <dgm:pt modelId="{8E1648FE-C89D-4769-A13E-B1424E572CA5}" type="pres">
      <dgm:prSet presAssocID="{289AE2E3-06DB-42D8-BE56-3C31F511AEE7}" presName="AccentHold2" presStyleLbl="node1" presStyleIdx="10" presStyleCnt="19"/>
      <dgm:spPr/>
    </dgm:pt>
    <dgm:pt modelId="{2D759821-C4CC-46C3-A37E-59453220220F}" type="pres">
      <dgm:prSet presAssocID="{289AE2E3-06DB-42D8-BE56-3C31F511AEE7}" presName="Accent11" presStyleCnt="0"/>
      <dgm:spPr/>
    </dgm:pt>
    <dgm:pt modelId="{D3EF16B3-36B8-4B85-A49D-A6599EDDC69C}" type="pres">
      <dgm:prSet presAssocID="{289AE2E3-06DB-42D8-BE56-3C31F511AEE7}" presName="AccentHold3" presStyleLbl="node1" presStyleIdx="11" presStyleCnt="19"/>
      <dgm:spPr/>
    </dgm:pt>
    <dgm:pt modelId="{25B85FDF-75BD-4434-A134-6E7A268F78CA}" type="pres">
      <dgm:prSet presAssocID="{F526F35A-465E-42CF-A119-8503B3D2F144}" presName="Child3" presStyleLbl="node1" presStyleIdx="12" presStyleCnt="19" custScaleX="178053" custScaleY="161271" custLinFactNeighborX="-17483" custLinFactNeighborY="15449">
        <dgm:presLayoutVars>
          <dgm:chMax val="0"/>
          <dgm:chPref val="0"/>
        </dgm:presLayoutVars>
      </dgm:prSet>
      <dgm:spPr/>
    </dgm:pt>
    <dgm:pt modelId="{38D7C2DF-45D4-4C6E-B672-DBF76BE4DA0C}" type="pres">
      <dgm:prSet presAssocID="{F526F35A-465E-42CF-A119-8503B3D2F144}" presName="Accent12" presStyleCnt="0"/>
      <dgm:spPr/>
    </dgm:pt>
    <dgm:pt modelId="{650D1807-DA6D-4690-95FC-4E131CBCB619}" type="pres">
      <dgm:prSet presAssocID="{F526F35A-465E-42CF-A119-8503B3D2F144}" presName="AccentHold1" presStyleLbl="node1" presStyleIdx="13" presStyleCnt="19"/>
      <dgm:spPr/>
    </dgm:pt>
    <dgm:pt modelId="{F3013175-E575-44DB-98E1-B7ECF724BB84}" type="pres">
      <dgm:prSet presAssocID="{661FC600-02AE-47C3-97C0-671BBE638927}" presName="Child4" presStyleLbl="node1" presStyleIdx="14" presStyleCnt="19" custScaleX="187026" custScaleY="173472" custLinFactNeighborX="-2033" custLinFactNeighborY="-26425">
        <dgm:presLayoutVars>
          <dgm:chMax val="0"/>
          <dgm:chPref val="0"/>
        </dgm:presLayoutVars>
      </dgm:prSet>
      <dgm:spPr/>
    </dgm:pt>
    <dgm:pt modelId="{8FA3004A-D027-4AB3-B000-12E0ECC668FF}" type="pres">
      <dgm:prSet presAssocID="{661FC600-02AE-47C3-97C0-671BBE638927}" presName="Accent13" presStyleCnt="0"/>
      <dgm:spPr/>
    </dgm:pt>
    <dgm:pt modelId="{90AD3AAE-7078-472C-9947-B2954FA79B5E}" type="pres">
      <dgm:prSet presAssocID="{661FC600-02AE-47C3-97C0-671BBE638927}" presName="AccentHold1" presStyleLbl="node1" presStyleIdx="15" presStyleCnt="19" custLinFactNeighborY="-90233"/>
      <dgm:spPr/>
    </dgm:pt>
    <dgm:pt modelId="{0C931D97-0EF1-4162-AC1D-4CB3E9A5E9DC}" type="pres">
      <dgm:prSet presAssocID="{EA15AC73-5852-48B5-B94D-91DD22F57EF8}" presName="Child5" presStyleLbl="node1" presStyleIdx="16" presStyleCnt="19" custScaleX="161454" custScaleY="137604" custLinFactNeighborX="2033" custLinFactNeighborY="22766">
        <dgm:presLayoutVars>
          <dgm:chMax val="0"/>
          <dgm:chPref val="0"/>
        </dgm:presLayoutVars>
      </dgm:prSet>
      <dgm:spPr/>
    </dgm:pt>
    <dgm:pt modelId="{EF7CEBD6-4733-4262-973A-4828007DFE1C}" type="pres">
      <dgm:prSet presAssocID="{EA15AC73-5852-48B5-B94D-91DD22F57EF8}" presName="Accent15" presStyleCnt="0"/>
      <dgm:spPr/>
    </dgm:pt>
    <dgm:pt modelId="{D538AC7B-63DC-4A13-ACDD-C6B2786E8773}" type="pres">
      <dgm:prSet presAssocID="{EA15AC73-5852-48B5-B94D-91DD22F57EF8}" presName="AccentHold2" presStyleLbl="node1" presStyleIdx="17" presStyleCnt="19"/>
      <dgm:spPr/>
    </dgm:pt>
    <dgm:pt modelId="{CB8C412E-818A-47EF-911A-4355F4AB6360}" type="pres">
      <dgm:prSet presAssocID="{EA15AC73-5852-48B5-B94D-91DD22F57EF8}" presName="Accent16" presStyleCnt="0"/>
      <dgm:spPr/>
    </dgm:pt>
    <dgm:pt modelId="{A4768070-A7D1-4686-BD54-9B99CC0DACE3}" type="pres">
      <dgm:prSet presAssocID="{EA15AC73-5852-48B5-B94D-91DD22F57EF8}" presName="AccentHold3" presStyleLbl="node1" presStyleIdx="18" presStyleCnt="19"/>
      <dgm:spPr/>
    </dgm:pt>
  </dgm:ptLst>
  <dgm:cxnLst>
    <dgm:cxn modelId="{2A175B0F-996A-4113-92D8-895FA2EE4589}" type="presOf" srcId="{661FC600-02AE-47C3-97C0-671BBE638927}" destId="{F3013175-E575-44DB-98E1-B7ECF724BB84}" srcOrd="0" destOrd="0" presId="urn:microsoft.com/office/officeart/2009/3/layout/CircleRelationship"/>
    <dgm:cxn modelId="{A1E97638-CF39-48D7-B34E-A4901617961A}" type="presOf" srcId="{BF2F603A-F5CD-42E4-BBD2-54C473D9E91A}" destId="{FE1B40A8-63ED-44A6-85C9-99764731A70B}" srcOrd="0" destOrd="0" presId="urn:microsoft.com/office/officeart/2009/3/layout/CircleRelationship"/>
    <dgm:cxn modelId="{D63D8B70-9C0D-45A5-8D8D-89288DC096D4}" type="presOf" srcId="{EA15AC73-5852-48B5-B94D-91DD22F57EF8}" destId="{0C931D97-0EF1-4162-AC1D-4CB3E9A5E9DC}" srcOrd="0" destOrd="0" presId="urn:microsoft.com/office/officeart/2009/3/layout/CircleRelationship"/>
    <dgm:cxn modelId="{4373A286-7DE1-4B8A-B1FA-1200C3270624}" srcId="{A4074245-4F10-47B6-8D36-FF7959793E5C}" destId="{EA15AC73-5852-48B5-B94D-91DD22F57EF8}" srcOrd="4" destOrd="0" parTransId="{870BB56B-FD10-40FC-9A83-495B2C21E3B2}" sibTransId="{7383B2FC-FA84-4005-9B74-DAE1559E3147}"/>
    <dgm:cxn modelId="{56013D87-C731-450A-A4E0-6F31944D78C9}" srcId="{A4074245-4F10-47B6-8D36-FF7959793E5C}" destId="{661FC600-02AE-47C3-97C0-671BBE638927}" srcOrd="3" destOrd="0" parTransId="{8BE7FAA6-130C-4FF1-A53D-D69A03A94B48}" sibTransId="{77FDF773-8FB6-45DA-97F4-A2A19E01CE41}"/>
    <dgm:cxn modelId="{770262A5-2422-44DD-97DD-7301CB3B7D8F}" type="presOf" srcId="{289AE2E3-06DB-42D8-BE56-3C31F511AEE7}" destId="{B7E5B86D-A76C-4577-BA90-36524BD41484}" srcOrd="0" destOrd="0" presId="urn:microsoft.com/office/officeart/2009/3/layout/CircleRelationship"/>
    <dgm:cxn modelId="{C66415B4-3F14-4100-BF6C-5463EB442B2F}" srcId="{A4074245-4F10-47B6-8D36-FF7959793E5C}" destId="{289AE2E3-06DB-42D8-BE56-3C31F511AEE7}" srcOrd="1" destOrd="0" parTransId="{4446DC95-A624-47A1-BED0-33CF2E5B41D3}" sibTransId="{BD1C996F-38A4-408D-B072-43FD3F634F73}"/>
    <dgm:cxn modelId="{6565E2E8-56C5-44F5-94F2-B5A525AC1239}" srcId="{A4074245-4F10-47B6-8D36-FF7959793E5C}" destId="{BF2F603A-F5CD-42E4-BBD2-54C473D9E91A}" srcOrd="0" destOrd="0" parTransId="{42F95B58-A207-4C29-A941-1435FCA7207C}" sibTransId="{538A8B27-D09E-4FA8-815D-D9E7C2482022}"/>
    <dgm:cxn modelId="{C44A02E9-D15E-42A9-903B-520CF542463D}" type="presOf" srcId="{F526F35A-465E-42CF-A119-8503B3D2F144}" destId="{25B85FDF-75BD-4434-A134-6E7A268F78CA}" srcOrd="0" destOrd="0" presId="urn:microsoft.com/office/officeart/2009/3/layout/CircleRelationship"/>
    <dgm:cxn modelId="{2DF2A3CA-ED83-4D1A-AF59-9C87AC02E747}" srcId="{A4074245-4F10-47B6-8D36-FF7959793E5C}" destId="{F526F35A-465E-42CF-A119-8503B3D2F144}" srcOrd="2" destOrd="0" parTransId="{C1D167EC-3E19-4FCF-859C-5501827CE280}" sibTransId="{E9B359BC-AC5D-414B-9234-632D900BD244}"/>
    <dgm:cxn modelId="{EFA1F5ED-20A0-4EA5-9AF4-38F8615B294A}" type="presOf" srcId="{F43CA26A-C4AE-4D2B-A42A-21D6713EA6CA}" destId="{F2131C1E-616E-43BF-A4B0-DC40C8687106}" srcOrd="0" destOrd="0" presId="urn:microsoft.com/office/officeart/2009/3/layout/CircleRelationship"/>
    <dgm:cxn modelId="{23FE19EF-B4CB-444F-B354-8626ABC12985}" srcId="{F43CA26A-C4AE-4D2B-A42A-21D6713EA6CA}" destId="{A4074245-4F10-47B6-8D36-FF7959793E5C}" srcOrd="0" destOrd="0" parTransId="{6B809D88-83B1-4B02-B325-66AD14E68C85}" sibTransId="{FFF2B5C6-E335-4B86-9058-E2E335745FB6}"/>
    <dgm:cxn modelId="{9F77D7F6-8625-4593-AAFE-A68EED0AD633}" type="presOf" srcId="{A4074245-4F10-47B6-8D36-FF7959793E5C}" destId="{B88F07E8-2BAC-4E07-902D-70A4A2CAEDA7}" srcOrd="0" destOrd="0" presId="urn:microsoft.com/office/officeart/2009/3/layout/CircleRelationship"/>
    <dgm:cxn modelId="{0B68BEB0-1946-4C8C-A3BE-264076895222}" type="presParOf" srcId="{F2131C1E-616E-43BF-A4B0-DC40C8687106}" destId="{B88F07E8-2BAC-4E07-902D-70A4A2CAEDA7}" srcOrd="0" destOrd="0" presId="urn:microsoft.com/office/officeart/2009/3/layout/CircleRelationship"/>
    <dgm:cxn modelId="{5158B14E-4679-4864-8CA7-DD80C191FF0A}" type="presParOf" srcId="{F2131C1E-616E-43BF-A4B0-DC40C8687106}" destId="{D71EADBF-73E6-44E8-845B-5DD397CDDF0A}" srcOrd="1" destOrd="0" presId="urn:microsoft.com/office/officeart/2009/3/layout/CircleRelationship"/>
    <dgm:cxn modelId="{78187241-E1FD-4D80-8E41-DDD816D0B4DC}" type="presParOf" srcId="{F2131C1E-616E-43BF-A4B0-DC40C8687106}" destId="{55238B55-01B4-4453-8C49-7523882EC3C6}" srcOrd="2" destOrd="0" presId="urn:microsoft.com/office/officeart/2009/3/layout/CircleRelationship"/>
    <dgm:cxn modelId="{21F37E94-78E3-4CCC-9777-F9E1F0BBAFC7}" type="presParOf" srcId="{F2131C1E-616E-43BF-A4B0-DC40C8687106}" destId="{E8307E7C-6217-4938-A28C-E315129859ED}" srcOrd="3" destOrd="0" presId="urn:microsoft.com/office/officeart/2009/3/layout/CircleRelationship"/>
    <dgm:cxn modelId="{A6D49FAB-9202-4216-92C0-5EA83CB91C61}" type="presParOf" srcId="{F2131C1E-616E-43BF-A4B0-DC40C8687106}" destId="{4E373E34-8C01-4B78-823D-DAA1946EE735}" srcOrd="4" destOrd="0" presId="urn:microsoft.com/office/officeart/2009/3/layout/CircleRelationship"/>
    <dgm:cxn modelId="{4CB66120-10EF-495C-81EB-76E8015D83AD}" type="presParOf" srcId="{F2131C1E-616E-43BF-A4B0-DC40C8687106}" destId="{3BE38913-5967-4132-87C0-9A328E143F4B}" srcOrd="5" destOrd="0" presId="urn:microsoft.com/office/officeart/2009/3/layout/CircleRelationship"/>
    <dgm:cxn modelId="{8658D40E-28B1-4E70-B921-04B0921E69DB}" type="presParOf" srcId="{F2131C1E-616E-43BF-A4B0-DC40C8687106}" destId="{FE1B40A8-63ED-44A6-85C9-99764731A70B}" srcOrd="6" destOrd="0" presId="urn:microsoft.com/office/officeart/2009/3/layout/CircleRelationship"/>
    <dgm:cxn modelId="{2CB85B16-F0A7-4A9F-AD55-CCA444361707}" type="presParOf" srcId="{F2131C1E-616E-43BF-A4B0-DC40C8687106}" destId="{2B9D5F1F-854A-4407-92A0-04A78CD108B0}" srcOrd="7" destOrd="0" presId="urn:microsoft.com/office/officeart/2009/3/layout/CircleRelationship"/>
    <dgm:cxn modelId="{BE7D7F81-C9ED-457B-A18A-9A1991D643C7}" type="presParOf" srcId="{2B9D5F1F-854A-4407-92A0-04A78CD108B0}" destId="{E78BD8DE-71A8-4ACF-9B3F-968EFE305B78}" srcOrd="0" destOrd="0" presId="urn:microsoft.com/office/officeart/2009/3/layout/CircleRelationship"/>
    <dgm:cxn modelId="{E360887E-D75B-4B07-AABA-630EEC5182D3}" type="presParOf" srcId="{F2131C1E-616E-43BF-A4B0-DC40C8687106}" destId="{A4630F57-3D1B-4720-A35A-18C413BC4A9F}" srcOrd="8" destOrd="0" presId="urn:microsoft.com/office/officeart/2009/3/layout/CircleRelationship"/>
    <dgm:cxn modelId="{DED96AD6-4C5D-4B14-B25C-2C672C8B56C8}" type="presParOf" srcId="{A4630F57-3D1B-4720-A35A-18C413BC4A9F}" destId="{A6453441-ABAE-4D8C-855B-BEB982902615}" srcOrd="0" destOrd="0" presId="urn:microsoft.com/office/officeart/2009/3/layout/CircleRelationship"/>
    <dgm:cxn modelId="{94013A50-E99D-452F-80E6-90941F72DF39}" type="presParOf" srcId="{F2131C1E-616E-43BF-A4B0-DC40C8687106}" destId="{B7E5B86D-A76C-4577-BA90-36524BD41484}" srcOrd="9" destOrd="0" presId="urn:microsoft.com/office/officeart/2009/3/layout/CircleRelationship"/>
    <dgm:cxn modelId="{0B39ED5B-C5CD-4C25-B622-B4FCBE258258}" type="presParOf" srcId="{F2131C1E-616E-43BF-A4B0-DC40C8687106}" destId="{8F937F03-FC62-43B4-86B2-0EAD8D482691}" srcOrd="10" destOrd="0" presId="urn:microsoft.com/office/officeart/2009/3/layout/CircleRelationship"/>
    <dgm:cxn modelId="{C1743F16-7BF0-4671-AA99-8FF059481914}" type="presParOf" srcId="{8F937F03-FC62-43B4-86B2-0EAD8D482691}" destId="{6CEDFD23-7818-46D1-81A9-E99AA9220363}" srcOrd="0" destOrd="0" presId="urn:microsoft.com/office/officeart/2009/3/layout/CircleRelationship"/>
    <dgm:cxn modelId="{1B3CA1FE-5081-4EF2-8029-5D97859D6BCE}" type="presParOf" srcId="{F2131C1E-616E-43BF-A4B0-DC40C8687106}" destId="{8261CB02-8549-4EED-8E7C-884632AFED36}" srcOrd="11" destOrd="0" presId="urn:microsoft.com/office/officeart/2009/3/layout/CircleRelationship"/>
    <dgm:cxn modelId="{9695ED43-6E13-49C6-9A6D-3021C173CBFE}" type="presParOf" srcId="{8261CB02-8549-4EED-8E7C-884632AFED36}" destId="{8E1648FE-C89D-4769-A13E-B1424E572CA5}" srcOrd="0" destOrd="0" presId="urn:microsoft.com/office/officeart/2009/3/layout/CircleRelationship"/>
    <dgm:cxn modelId="{55193F64-98DF-4001-B24A-5893A595DCA5}" type="presParOf" srcId="{F2131C1E-616E-43BF-A4B0-DC40C8687106}" destId="{2D759821-C4CC-46C3-A37E-59453220220F}" srcOrd="12" destOrd="0" presId="urn:microsoft.com/office/officeart/2009/3/layout/CircleRelationship"/>
    <dgm:cxn modelId="{D02E4A01-1F75-4C42-BC27-875DC1543E5E}" type="presParOf" srcId="{2D759821-C4CC-46C3-A37E-59453220220F}" destId="{D3EF16B3-36B8-4B85-A49D-A6599EDDC69C}" srcOrd="0" destOrd="0" presId="urn:microsoft.com/office/officeart/2009/3/layout/CircleRelationship"/>
    <dgm:cxn modelId="{EFCB96E6-4C23-4F7B-BE18-C407C4785C96}" type="presParOf" srcId="{F2131C1E-616E-43BF-A4B0-DC40C8687106}" destId="{25B85FDF-75BD-4434-A134-6E7A268F78CA}" srcOrd="13" destOrd="0" presId="urn:microsoft.com/office/officeart/2009/3/layout/CircleRelationship"/>
    <dgm:cxn modelId="{B6EEBB18-B131-48CC-9D66-7B5303010AFB}" type="presParOf" srcId="{F2131C1E-616E-43BF-A4B0-DC40C8687106}" destId="{38D7C2DF-45D4-4C6E-B672-DBF76BE4DA0C}" srcOrd="14" destOrd="0" presId="urn:microsoft.com/office/officeart/2009/3/layout/CircleRelationship"/>
    <dgm:cxn modelId="{49818F59-F5CA-4348-9C16-A4D2231C1C26}" type="presParOf" srcId="{38D7C2DF-45D4-4C6E-B672-DBF76BE4DA0C}" destId="{650D1807-DA6D-4690-95FC-4E131CBCB619}" srcOrd="0" destOrd="0" presId="urn:microsoft.com/office/officeart/2009/3/layout/CircleRelationship"/>
    <dgm:cxn modelId="{31D09A45-8A51-494D-951A-621E164E4B6F}" type="presParOf" srcId="{F2131C1E-616E-43BF-A4B0-DC40C8687106}" destId="{F3013175-E575-44DB-98E1-B7ECF724BB84}" srcOrd="15" destOrd="0" presId="urn:microsoft.com/office/officeart/2009/3/layout/CircleRelationship"/>
    <dgm:cxn modelId="{B5184A29-886F-4BD1-BC2A-2BD5F787D8DE}" type="presParOf" srcId="{F2131C1E-616E-43BF-A4B0-DC40C8687106}" destId="{8FA3004A-D027-4AB3-B000-12E0ECC668FF}" srcOrd="16" destOrd="0" presId="urn:microsoft.com/office/officeart/2009/3/layout/CircleRelationship"/>
    <dgm:cxn modelId="{5223F6A8-397E-4125-82D6-5F3DA9EAC156}" type="presParOf" srcId="{8FA3004A-D027-4AB3-B000-12E0ECC668FF}" destId="{90AD3AAE-7078-472C-9947-B2954FA79B5E}" srcOrd="0" destOrd="0" presId="urn:microsoft.com/office/officeart/2009/3/layout/CircleRelationship"/>
    <dgm:cxn modelId="{12C31427-2B6F-4B6A-B398-6A55204237F5}" type="presParOf" srcId="{F2131C1E-616E-43BF-A4B0-DC40C8687106}" destId="{0C931D97-0EF1-4162-AC1D-4CB3E9A5E9DC}" srcOrd="17" destOrd="0" presId="urn:microsoft.com/office/officeart/2009/3/layout/CircleRelationship"/>
    <dgm:cxn modelId="{3CDC7350-2B61-4C92-981C-3CCC7509304F}" type="presParOf" srcId="{F2131C1E-616E-43BF-A4B0-DC40C8687106}" destId="{EF7CEBD6-4733-4262-973A-4828007DFE1C}" srcOrd="18" destOrd="0" presId="urn:microsoft.com/office/officeart/2009/3/layout/CircleRelationship"/>
    <dgm:cxn modelId="{5FB2CD23-B0A1-4653-89CB-3128C444BE8C}" type="presParOf" srcId="{EF7CEBD6-4733-4262-973A-4828007DFE1C}" destId="{D538AC7B-63DC-4A13-ACDD-C6B2786E8773}" srcOrd="0" destOrd="0" presId="urn:microsoft.com/office/officeart/2009/3/layout/CircleRelationship"/>
    <dgm:cxn modelId="{3775289C-1B13-4C36-87CF-EA210E84D039}" type="presParOf" srcId="{F2131C1E-616E-43BF-A4B0-DC40C8687106}" destId="{CB8C412E-818A-47EF-911A-4355F4AB6360}" srcOrd="19" destOrd="0" presId="urn:microsoft.com/office/officeart/2009/3/layout/CircleRelationship"/>
    <dgm:cxn modelId="{3C5BDE04-17E6-4A97-8FA4-D1EA42A0EC40}" type="presParOf" srcId="{CB8C412E-818A-47EF-911A-4355F4AB6360}" destId="{A4768070-A7D1-4686-BD54-9B99CC0DACE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57746-EA1E-49BA-B5EE-FA129DA749EE}">
      <dsp:nvSpPr>
        <dsp:cNvPr id="0" name=""/>
        <dsp:cNvSpPr/>
      </dsp:nvSpPr>
      <dsp:spPr>
        <a:xfrm>
          <a:off x="1485" y="1530465"/>
          <a:ext cx="1866279" cy="6480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000"/>
              </a:solidFill>
            </a:rPr>
            <a:t>1. Application</a:t>
          </a:r>
        </a:p>
      </dsp:txBody>
      <dsp:txXfrm>
        <a:off x="1485" y="1530465"/>
        <a:ext cx="1866279" cy="432000"/>
      </dsp:txXfrm>
    </dsp:sp>
    <dsp:sp modelId="{539E6CF5-22EF-4C85-A390-E465EFE676E7}">
      <dsp:nvSpPr>
        <dsp:cNvPr id="0" name=""/>
        <dsp:cNvSpPr/>
      </dsp:nvSpPr>
      <dsp:spPr>
        <a:xfrm>
          <a:off x="383735" y="1962465"/>
          <a:ext cx="1866279" cy="2006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500" kern="1200" dirty="0"/>
            <a:t>Completed by students and parents/carers and submitted to SCL Principal</a:t>
          </a:r>
          <a:endParaRPr lang="en-US" sz="1500" kern="1200" dirty="0"/>
        </a:p>
      </dsp:txBody>
      <dsp:txXfrm>
        <a:off x="438396" y="2017126"/>
        <a:ext cx="1756957" cy="1897115"/>
      </dsp:txXfrm>
    </dsp:sp>
    <dsp:sp modelId="{97A9ADF7-016A-4681-B131-32E60A6AE25D}">
      <dsp:nvSpPr>
        <dsp:cNvPr id="0" name=""/>
        <dsp:cNvSpPr/>
      </dsp:nvSpPr>
      <dsp:spPr>
        <a:xfrm>
          <a:off x="2150686" y="1514140"/>
          <a:ext cx="599793" cy="4646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150686" y="1607070"/>
        <a:ext cx="460398" cy="278789"/>
      </dsp:txXfrm>
    </dsp:sp>
    <dsp:sp modelId="{73C9B0FE-5222-45D4-BFA3-0BE4866158D8}">
      <dsp:nvSpPr>
        <dsp:cNvPr id="0" name=""/>
        <dsp:cNvSpPr/>
      </dsp:nvSpPr>
      <dsp:spPr>
        <a:xfrm>
          <a:off x="2999449" y="1530465"/>
          <a:ext cx="1866279" cy="6480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2. Evidence</a:t>
          </a:r>
        </a:p>
      </dsp:txBody>
      <dsp:txXfrm>
        <a:off x="2999449" y="1530465"/>
        <a:ext cx="1866279" cy="432000"/>
      </dsp:txXfrm>
    </dsp:sp>
    <dsp:sp modelId="{940D16A3-B4BE-49B5-ADF7-FC796D8C466E}">
      <dsp:nvSpPr>
        <dsp:cNvPr id="0" name=""/>
        <dsp:cNvSpPr/>
      </dsp:nvSpPr>
      <dsp:spPr>
        <a:xfrm>
          <a:off x="3381699" y="1962465"/>
          <a:ext cx="1866279" cy="2006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500" kern="1200" dirty="0"/>
            <a:t>Evidence of student progress and achievement submitted by class teacher</a:t>
          </a:r>
          <a:endParaRPr lang="en-US" sz="1500" kern="1200" dirty="0"/>
        </a:p>
      </dsp:txBody>
      <dsp:txXfrm>
        <a:off x="3436360" y="2017126"/>
        <a:ext cx="1756957" cy="1897115"/>
      </dsp:txXfrm>
    </dsp:sp>
    <dsp:sp modelId="{0F6AA96C-202C-4ACA-8099-C4C75A5F369B}">
      <dsp:nvSpPr>
        <dsp:cNvPr id="0" name=""/>
        <dsp:cNvSpPr/>
      </dsp:nvSpPr>
      <dsp:spPr>
        <a:xfrm>
          <a:off x="5148650" y="1514140"/>
          <a:ext cx="599793" cy="4646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148650" y="1607070"/>
        <a:ext cx="460398" cy="278789"/>
      </dsp:txXfrm>
    </dsp:sp>
    <dsp:sp modelId="{351DD231-7104-4321-B7F3-1390C27DCC94}">
      <dsp:nvSpPr>
        <dsp:cNvPr id="0" name=""/>
        <dsp:cNvSpPr/>
      </dsp:nvSpPr>
      <dsp:spPr>
        <a:xfrm>
          <a:off x="5997414" y="1530465"/>
          <a:ext cx="1866279" cy="648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2957"/>
              </a:solidFill>
            </a:rPr>
            <a:t>3. Evidence</a:t>
          </a:r>
        </a:p>
      </dsp:txBody>
      <dsp:txXfrm>
        <a:off x="5997414" y="1530465"/>
        <a:ext cx="1866279" cy="432000"/>
      </dsp:txXfrm>
    </dsp:sp>
    <dsp:sp modelId="{A2BF862B-BD1F-45EB-983E-E6DBD968ECD3}">
      <dsp:nvSpPr>
        <dsp:cNvPr id="0" name=""/>
        <dsp:cNvSpPr/>
      </dsp:nvSpPr>
      <dsp:spPr>
        <a:xfrm>
          <a:off x="6379664" y="1962465"/>
          <a:ext cx="1866279" cy="2006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500" kern="1200" dirty="0"/>
            <a:t>NAPLAN results and school reports provided by weekday school</a:t>
          </a:r>
          <a:endParaRPr lang="en-US" sz="1500" kern="1200" dirty="0"/>
        </a:p>
      </dsp:txBody>
      <dsp:txXfrm>
        <a:off x="6434325" y="2017126"/>
        <a:ext cx="1756957" cy="1897115"/>
      </dsp:txXfrm>
    </dsp:sp>
    <dsp:sp modelId="{62E17DF8-03D4-417A-8279-A4DE8A36C223}">
      <dsp:nvSpPr>
        <dsp:cNvPr id="0" name=""/>
        <dsp:cNvSpPr/>
      </dsp:nvSpPr>
      <dsp:spPr>
        <a:xfrm>
          <a:off x="8146615" y="1514140"/>
          <a:ext cx="599793" cy="4646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8146615" y="1607070"/>
        <a:ext cx="460398" cy="278789"/>
      </dsp:txXfrm>
    </dsp:sp>
    <dsp:sp modelId="{E0F06C00-3F89-494A-B08C-F77AE0A18730}">
      <dsp:nvSpPr>
        <dsp:cNvPr id="0" name=""/>
        <dsp:cNvSpPr/>
      </dsp:nvSpPr>
      <dsp:spPr>
        <a:xfrm>
          <a:off x="8995379" y="1530465"/>
          <a:ext cx="1866279" cy="6480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4. Assessment</a:t>
          </a:r>
        </a:p>
      </dsp:txBody>
      <dsp:txXfrm>
        <a:off x="8995379" y="1530465"/>
        <a:ext cx="1866279" cy="432000"/>
      </dsp:txXfrm>
    </dsp:sp>
    <dsp:sp modelId="{821EDC23-B9A8-4D9F-A31F-5347FA3E4D6E}">
      <dsp:nvSpPr>
        <dsp:cNvPr id="0" name=""/>
        <dsp:cNvSpPr/>
      </dsp:nvSpPr>
      <dsp:spPr>
        <a:xfrm>
          <a:off x="9377629" y="1962465"/>
          <a:ext cx="1866279" cy="2006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500" kern="1200" dirty="0"/>
            <a:t>Individual assessment of student performance conducted by class teacher or other expert</a:t>
          </a:r>
          <a:endParaRPr lang="en-US" sz="1500" kern="1200" dirty="0"/>
        </a:p>
      </dsp:txBody>
      <dsp:txXfrm>
        <a:off x="9432290" y="2017126"/>
        <a:ext cx="1756957" cy="18971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5B582-58B5-47BB-B948-5A2FB489CE13}">
      <dsp:nvSpPr>
        <dsp:cNvPr id="0" name=""/>
        <dsp:cNvSpPr/>
      </dsp:nvSpPr>
      <dsp:spPr>
        <a:xfrm>
          <a:off x="4042" y="7940"/>
          <a:ext cx="1838086" cy="64800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2957"/>
              </a:solidFill>
            </a:rPr>
            <a:t>5. Interview</a:t>
          </a:r>
        </a:p>
      </dsp:txBody>
      <dsp:txXfrm>
        <a:off x="4042" y="7940"/>
        <a:ext cx="1838086" cy="432000"/>
      </dsp:txXfrm>
    </dsp:sp>
    <dsp:sp modelId="{7E615A8A-9F75-4B01-914C-975A8A6AB5C0}">
      <dsp:nvSpPr>
        <dsp:cNvPr id="0" name=""/>
        <dsp:cNvSpPr/>
      </dsp:nvSpPr>
      <dsp:spPr>
        <a:xfrm>
          <a:off x="380518" y="439940"/>
          <a:ext cx="1838086" cy="199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Student interviewed by Campus Supervisor to assess emotional readiness to accelerate</a:t>
          </a:r>
        </a:p>
      </dsp:txBody>
      <dsp:txXfrm>
        <a:off x="434354" y="493776"/>
        <a:ext cx="1730414" cy="1890328"/>
      </dsp:txXfrm>
    </dsp:sp>
    <dsp:sp modelId="{4A7135B2-4CF4-4E11-82BA-E2BEC179D8A8}">
      <dsp:nvSpPr>
        <dsp:cNvPr id="0" name=""/>
        <dsp:cNvSpPr/>
      </dsp:nvSpPr>
      <dsp:spPr>
        <a:xfrm>
          <a:off x="2120776" y="-4874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120776" y="86652"/>
        <a:ext cx="453443" cy="274578"/>
      </dsp:txXfrm>
    </dsp:sp>
    <dsp:sp modelId="{8E0164ED-004E-4049-B872-FA09DFD85061}">
      <dsp:nvSpPr>
        <dsp:cNvPr id="0" name=""/>
        <dsp:cNvSpPr/>
      </dsp:nvSpPr>
      <dsp:spPr>
        <a:xfrm>
          <a:off x="2956718" y="7940"/>
          <a:ext cx="1838086" cy="648000"/>
        </a:xfrm>
        <a:prstGeom prst="roundRect">
          <a:avLst>
            <a:gd name="adj" fmla="val 10000"/>
          </a:avLst>
        </a:prstGeom>
        <a:solidFill>
          <a:srgbClr val="FF9900"/>
        </a:solidFill>
        <a:ln w="12700" cap="flat" cmpd="sng" algn="ctr">
          <a:solidFill>
            <a:srgbClr val="FF9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2957"/>
              </a:solidFill>
            </a:rPr>
            <a:t>6. Approval</a:t>
          </a:r>
        </a:p>
      </dsp:txBody>
      <dsp:txXfrm>
        <a:off x="2956718" y="7940"/>
        <a:ext cx="1838086" cy="432000"/>
      </dsp:txXfrm>
    </dsp:sp>
    <dsp:sp modelId="{1685261F-0730-4B7D-8EDC-A6F1D25F45FB}">
      <dsp:nvSpPr>
        <dsp:cNvPr id="0" name=""/>
        <dsp:cNvSpPr/>
      </dsp:nvSpPr>
      <dsp:spPr>
        <a:xfrm>
          <a:off x="3333194" y="439940"/>
          <a:ext cx="1838086" cy="199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9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Written approval provided by the Campus Supervisor</a:t>
          </a:r>
        </a:p>
      </dsp:txBody>
      <dsp:txXfrm>
        <a:off x="3387030" y="493776"/>
        <a:ext cx="1730414" cy="1890328"/>
      </dsp:txXfrm>
    </dsp:sp>
    <dsp:sp modelId="{873824F0-5FD0-462A-B851-B2BE65D431CC}">
      <dsp:nvSpPr>
        <dsp:cNvPr id="0" name=""/>
        <dsp:cNvSpPr/>
      </dsp:nvSpPr>
      <dsp:spPr>
        <a:xfrm>
          <a:off x="5073452" y="-4874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073452" y="86652"/>
        <a:ext cx="453443" cy="274578"/>
      </dsp:txXfrm>
    </dsp:sp>
    <dsp:sp modelId="{4B3A7325-BA73-4DCA-828B-C7B4ECAA8B96}">
      <dsp:nvSpPr>
        <dsp:cNvPr id="0" name=""/>
        <dsp:cNvSpPr/>
      </dsp:nvSpPr>
      <dsp:spPr>
        <a:xfrm>
          <a:off x="5909394" y="7940"/>
          <a:ext cx="1838086" cy="648000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7. Decision</a:t>
          </a:r>
        </a:p>
      </dsp:txBody>
      <dsp:txXfrm>
        <a:off x="5909394" y="7940"/>
        <a:ext cx="1838086" cy="432000"/>
      </dsp:txXfrm>
    </dsp:sp>
    <dsp:sp modelId="{C638B93E-7FF4-4B49-85FE-91067B041990}">
      <dsp:nvSpPr>
        <dsp:cNvPr id="0" name=""/>
        <dsp:cNvSpPr/>
      </dsp:nvSpPr>
      <dsp:spPr>
        <a:xfrm>
          <a:off x="6285870" y="439940"/>
          <a:ext cx="1838086" cy="199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Final decision provided by the College Principal</a:t>
          </a:r>
        </a:p>
      </dsp:txBody>
      <dsp:txXfrm>
        <a:off x="6339706" y="493776"/>
        <a:ext cx="1730414" cy="18903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F07E8-2BAC-4E07-902D-70A4A2CAEDA7}">
      <dsp:nvSpPr>
        <dsp:cNvPr id="0" name=""/>
        <dsp:cNvSpPr/>
      </dsp:nvSpPr>
      <dsp:spPr>
        <a:xfrm>
          <a:off x="2635412" y="1433268"/>
          <a:ext cx="2947322" cy="27394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Emotional maturity</a:t>
          </a:r>
        </a:p>
      </dsp:txBody>
      <dsp:txXfrm>
        <a:off x="3067037" y="1834448"/>
        <a:ext cx="2084072" cy="1937065"/>
      </dsp:txXfrm>
    </dsp:sp>
    <dsp:sp modelId="{D71EADBF-73E6-44E8-845B-5DD397CDDF0A}">
      <dsp:nvSpPr>
        <dsp:cNvPr id="0" name=""/>
        <dsp:cNvSpPr/>
      </dsp:nvSpPr>
      <dsp:spPr>
        <a:xfrm>
          <a:off x="3057449" y="4174819"/>
          <a:ext cx="273577" cy="2735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38B55-01B4-4453-8C49-7523882EC3C6}">
      <dsp:nvSpPr>
        <dsp:cNvPr id="0" name=""/>
        <dsp:cNvSpPr/>
      </dsp:nvSpPr>
      <dsp:spPr>
        <a:xfrm>
          <a:off x="5626157" y="2410392"/>
          <a:ext cx="273577" cy="2735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07E7C-6217-4938-A28C-E315129859ED}">
      <dsp:nvSpPr>
        <dsp:cNvPr id="0" name=""/>
        <dsp:cNvSpPr/>
      </dsp:nvSpPr>
      <dsp:spPr>
        <a:xfrm>
          <a:off x="4318831" y="4465958"/>
          <a:ext cx="377300" cy="3778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373E34-8C01-4B78-823D-DAA1946EE735}">
      <dsp:nvSpPr>
        <dsp:cNvPr id="0" name=""/>
        <dsp:cNvSpPr/>
      </dsp:nvSpPr>
      <dsp:spPr>
        <a:xfrm>
          <a:off x="3134023" y="1414453"/>
          <a:ext cx="273577" cy="2735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38913-5967-4132-87C0-9A328E143F4B}">
      <dsp:nvSpPr>
        <dsp:cNvPr id="0" name=""/>
        <dsp:cNvSpPr/>
      </dsp:nvSpPr>
      <dsp:spPr>
        <a:xfrm>
          <a:off x="2272914" y="2979934"/>
          <a:ext cx="273577" cy="2735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B40A8-63ED-44A6-85C9-99764731A70B}">
      <dsp:nvSpPr>
        <dsp:cNvPr id="0" name=""/>
        <dsp:cNvSpPr/>
      </dsp:nvSpPr>
      <dsp:spPr>
        <a:xfrm>
          <a:off x="482863" y="1350947"/>
          <a:ext cx="2106947" cy="19129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0000"/>
              </a:solidFill>
            </a:rPr>
            <a:t>Capacity</a:t>
          </a:r>
        </a:p>
      </dsp:txBody>
      <dsp:txXfrm>
        <a:off x="791418" y="1631095"/>
        <a:ext cx="1489837" cy="1352672"/>
      </dsp:txXfrm>
    </dsp:sp>
    <dsp:sp modelId="{E78BD8DE-71A8-4ACF-9B3F-968EFE305B78}">
      <dsp:nvSpPr>
        <dsp:cNvPr id="0" name=""/>
        <dsp:cNvSpPr/>
      </dsp:nvSpPr>
      <dsp:spPr>
        <a:xfrm>
          <a:off x="4724725" y="3198975"/>
          <a:ext cx="377300" cy="3778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53441-ABAE-4D8C-855B-BEB982902615}">
      <dsp:nvSpPr>
        <dsp:cNvPr id="0" name=""/>
        <dsp:cNvSpPr/>
      </dsp:nvSpPr>
      <dsp:spPr>
        <a:xfrm>
          <a:off x="1083234" y="3429381"/>
          <a:ext cx="682204" cy="6823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5B86D-A76C-4577-BA90-36524BD41484}">
      <dsp:nvSpPr>
        <dsp:cNvPr id="0" name=""/>
        <dsp:cNvSpPr/>
      </dsp:nvSpPr>
      <dsp:spPr>
        <a:xfrm>
          <a:off x="5236232" y="690006"/>
          <a:ext cx="2745290" cy="24417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Attainment</a:t>
          </a:r>
        </a:p>
      </dsp:txBody>
      <dsp:txXfrm>
        <a:off x="5638270" y="1047592"/>
        <a:ext cx="1941214" cy="1726580"/>
      </dsp:txXfrm>
    </dsp:sp>
    <dsp:sp modelId="{6CEDFD23-7818-46D1-81A9-E99AA9220363}">
      <dsp:nvSpPr>
        <dsp:cNvPr id="0" name=""/>
        <dsp:cNvSpPr/>
      </dsp:nvSpPr>
      <dsp:spPr>
        <a:xfrm>
          <a:off x="5140260" y="1948815"/>
          <a:ext cx="377300" cy="37787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648FE-C89D-4769-A13E-B1424E572CA5}">
      <dsp:nvSpPr>
        <dsp:cNvPr id="0" name=""/>
        <dsp:cNvSpPr/>
      </dsp:nvSpPr>
      <dsp:spPr>
        <a:xfrm>
          <a:off x="823579" y="4241538"/>
          <a:ext cx="273577" cy="2735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F16B3-36B8-4B85-A49D-A6599EDDC69C}">
      <dsp:nvSpPr>
        <dsp:cNvPr id="0" name=""/>
        <dsp:cNvSpPr/>
      </dsp:nvSpPr>
      <dsp:spPr>
        <a:xfrm>
          <a:off x="3549611" y="3852139"/>
          <a:ext cx="273577" cy="2735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85FDF-75BD-4434-A134-6E7A268F78CA}">
      <dsp:nvSpPr>
        <dsp:cNvPr id="0" name=""/>
        <dsp:cNvSpPr/>
      </dsp:nvSpPr>
      <dsp:spPr>
        <a:xfrm>
          <a:off x="5625448" y="3171302"/>
          <a:ext cx="2456638" cy="2225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957"/>
              </a:solidFill>
            </a:rPr>
            <a:t>Social readiness</a:t>
          </a:r>
        </a:p>
      </dsp:txBody>
      <dsp:txXfrm>
        <a:off x="5985214" y="3497196"/>
        <a:ext cx="1737106" cy="1573558"/>
      </dsp:txXfrm>
    </dsp:sp>
    <dsp:sp modelId="{650D1807-DA6D-4690-95FC-4E131CBCB619}">
      <dsp:nvSpPr>
        <dsp:cNvPr id="0" name=""/>
        <dsp:cNvSpPr/>
      </dsp:nvSpPr>
      <dsp:spPr>
        <a:xfrm>
          <a:off x="6015987" y="3332941"/>
          <a:ext cx="273577" cy="2735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13175-E575-44DB-98E1-B7ECF724BB84}">
      <dsp:nvSpPr>
        <dsp:cNvPr id="0" name=""/>
        <dsp:cNvSpPr/>
      </dsp:nvSpPr>
      <dsp:spPr>
        <a:xfrm>
          <a:off x="1816449" y="3690246"/>
          <a:ext cx="2580440" cy="23937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2957"/>
              </a:solidFill>
            </a:rPr>
            <a:t>Autonomy</a:t>
          </a:r>
        </a:p>
      </dsp:txBody>
      <dsp:txXfrm>
        <a:off x="2194346" y="4040796"/>
        <a:ext cx="1824646" cy="1692605"/>
      </dsp:txXfrm>
    </dsp:sp>
    <dsp:sp modelId="{90AD3AAE-7078-472C-9947-B2954FA79B5E}">
      <dsp:nvSpPr>
        <dsp:cNvPr id="0" name=""/>
        <dsp:cNvSpPr/>
      </dsp:nvSpPr>
      <dsp:spPr>
        <a:xfrm>
          <a:off x="3677002" y="4268256"/>
          <a:ext cx="273577" cy="2735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31D97-0EF1-4162-AC1D-4CB3E9A5E9DC}">
      <dsp:nvSpPr>
        <dsp:cNvPr id="0" name=""/>
        <dsp:cNvSpPr/>
      </dsp:nvSpPr>
      <dsp:spPr>
        <a:xfrm>
          <a:off x="3364639" y="-69035"/>
          <a:ext cx="2227617" cy="1898769"/>
        </a:xfrm>
        <a:prstGeom prst="ellipse">
          <a:avLst/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957"/>
              </a:solidFill>
            </a:rPr>
            <a:t>Motivation</a:t>
          </a:r>
          <a:endParaRPr lang="en-US" sz="2200" kern="1200" dirty="0">
            <a:solidFill>
              <a:srgbClr val="002957"/>
            </a:solidFill>
          </a:endParaRPr>
        </a:p>
      </dsp:txBody>
      <dsp:txXfrm>
        <a:off x="3690866" y="209033"/>
        <a:ext cx="1575163" cy="1342633"/>
      </dsp:txXfrm>
    </dsp:sp>
    <dsp:sp modelId="{D538AC7B-63DC-4A13-ACDD-C6B2786E8773}">
      <dsp:nvSpPr>
        <dsp:cNvPr id="0" name=""/>
        <dsp:cNvSpPr/>
      </dsp:nvSpPr>
      <dsp:spPr>
        <a:xfrm>
          <a:off x="2059204" y="1371995"/>
          <a:ext cx="273577" cy="2735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68070-A7D1-4686-BD54-9B99CC0DACE3}">
      <dsp:nvSpPr>
        <dsp:cNvPr id="0" name=""/>
        <dsp:cNvSpPr/>
      </dsp:nvSpPr>
      <dsp:spPr>
        <a:xfrm>
          <a:off x="5244679" y="215928"/>
          <a:ext cx="273577" cy="2735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1C43D-0EBF-44FC-B4AB-504124279467}" type="datetimeFigureOut">
              <a:rPr lang="en-AU" smtClean="0"/>
              <a:t>2/07/2022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53B01-3709-4C4F-8905-B64AD4B4E8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869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53B01-3709-4C4F-8905-B64AD4B4E8A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111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4048755"/>
            <a:ext cx="4636034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bg1"/>
                </a:solidFill>
                <a:latin typeface="Montserrat SemiBold" pitchFamily="2" charset="77"/>
              </a:rPr>
              <a:t>Secondary College of Languages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4" y="6068783"/>
            <a:ext cx="1034101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14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" y="6012715"/>
            <a:ext cx="1035695" cy="673200"/>
          </a:xfrm>
          <a:prstGeom prst="rect">
            <a:avLst/>
          </a:prstGeom>
        </p:spPr>
      </p:pic>
      <p:sp>
        <p:nvSpPr>
          <p:cNvPr id="9" name="Oval 8" descr="Student writing at his desk"/>
          <p:cNvSpPr/>
          <p:nvPr/>
        </p:nvSpPr>
        <p:spPr>
          <a:xfrm>
            <a:off x="6793918" y="1384915"/>
            <a:ext cx="4963075" cy="4964400"/>
          </a:xfrm>
          <a:prstGeom prst="ellipse">
            <a:avLst/>
          </a:prstGeom>
          <a:blipFill dpi="0" rotWithShape="1">
            <a:blip r:embed="rId4"/>
            <a:srcRect/>
            <a:stretch>
              <a:fillRect t="1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000" dirty="0" err="1"/>
          </a:p>
        </p:txBody>
      </p:sp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28" y="4048755"/>
            <a:ext cx="4636034" cy="157968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28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rgbClr val="002957"/>
                </a:solidFill>
                <a:latin typeface="Montserrat SemiBold" pitchFamily="2" charset="77"/>
              </a:rPr>
              <a:t>Secondary College of Languages</a:t>
            </a:r>
          </a:p>
        </p:txBody>
      </p:sp>
    </p:spTree>
    <p:extLst>
      <p:ext uri="{BB962C8B-B14F-4D97-AF65-F5344CB8AC3E}">
        <p14:creationId xmlns:p14="http://schemas.microsoft.com/office/powerpoint/2010/main" val="30500319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- 5 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3" y="6054055"/>
            <a:ext cx="1035695" cy="673200"/>
          </a:xfrm>
          <a:prstGeom prst="rect">
            <a:avLst/>
          </a:prstGeom>
        </p:spPr>
      </p:pic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28" y="4048755"/>
            <a:ext cx="4636034" cy="157968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28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rgbClr val="002957"/>
                </a:solidFill>
                <a:latin typeface="Montserrat SemiBold" pitchFamily="2" charset="77"/>
              </a:rPr>
              <a:t>Secondary College of Languages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2F1A7F7-B7FF-3A4A-8369-3192421B34A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92593" y="1384915"/>
            <a:ext cx="4964400" cy="49644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9226846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-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080" y="6054055"/>
            <a:ext cx="1035695" cy="673200"/>
          </a:xfrm>
          <a:prstGeom prst="rect">
            <a:avLst/>
          </a:prstGeom>
        </p:spPr>
      </p:pic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4048755"/>
            <a:ext cx="4636034" cy="176698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tx2"/>
                </a:solidFill>
                <a:latin typeface="Montserrat SemiBold" pitchFamily="2" charset="77"/>
              </a:rPr>
              <a:t>Secondary College of Languages</a:t>
            </a:r>
          </a:p>
        </p:txBody>
      </p:sp>
    </p:spTree>
    <p:extLst>
      <p:ext uri="{BB962C8B-B14F-4D97-AF65-F5344CB8AC3E}">
        <p14:creationId xmlns:p14="http://schemas.microsoft.com/office/powerpoint/2010/main" val="17938070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37062" y="1989138"/>
            <a:ext cx="11531881" cy="4090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2078">
            <a:extLst>
              <a:ext uri="{FF2B5EF4-FFF2-40B4-BE49-F238E27FC236}">
                <a16:creationId xmlns:a16="http://schemas.microsoft.com/office/drawing/2014/main" id="{6CEE090E-CCFD-D641-BC04-E336F151C8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860" y="1266324"/>
            <a:ext cx="8754995" cy="573335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0DD9A7-09FE-4E1B-A672-CED018A03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109" y="759531"/>
            <a:ext cx="8958934" cy="498470"/>
          </a:xfrm>
        </p:spPr>
        <p:txBody>
          <a:bodyPr>
            <a:noAutofit/>
          </a:bodyPr>
          <a:lstStyle>
            <a:lvl1pPr>
              <a:defRPr>
                <a:solidFill>
                  <a:srgbClr val="002957"/>
                </a:solidFill>
              </a:defRPr>
            </a:lvl1pPr>
          </a:lstStyle>
          <a:p>
            <a:r>
              <a:rPr lang="en-US" dirty="0"/>
              <a:t>Agenda slide</a:t>
            </a:r>
            <a:endParaRPr lang="en-AU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913C52-0751-BC4D-A716-67C521725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85F729-539D-F848-B304-C18B0623A65C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rgbClr val="002957"/>
                </a:solidFill>
                <a:latin typeface="Montserrat SemiBold" pitchFamily="2" charset="77"/>
              </a:rPr>
              <a:t>Secondary College of Languages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27" y="6016935"/>
            <a:ext cx="1035695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150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Content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4962" y="1989138"/>
            <a:ext cx="11485563" cy="4090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5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1" y="1300834"/>
            <a:ext cx="11484801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rgbClr val="E54B2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34952" y="779117"/>
            <a:ext cx="11478677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>
                <a:solidFill>
                  <a:srgbClr val="00295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71F07-F06E-2849-8B89-3514EDBF9E12}"/>
              </a:ext>
            </a:extLst>
          </p:cNvPr>
          <p:cNvSpPr txBox="1"/>
          <p:nvPr/>
        </p:nvSpPr>
        <p:spPr>
          <a:xfrm>
            <a:off x="11472672" y="630326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E057A-CC61-F24B-BE7D-4167C765EE07}"/>
              </a:ext>
            </a:extLst>
          </p:cNvPr>
          <p:cNvSpPr txBox="1"/>
          <p:nvPr/>
        </p:nvSpPr>
        <p:spPr>
          <a:xfrm>
            <a:off x="1255776" y="4267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554E1-F1CE-644B-8B7C-7617C8C65A82}"/>
              </a:ext>
            </a:extLst>
          </p:cNvPr>
          <p:cNvSpPr txBox="1"/>
          <p:nvPr/>
        </p:nvSpPr>
        <p:spPr>
          <a:xfrm>
            <a:off x="329184" y="4389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21676860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Column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7062" y="1989138"/>
            <a:ext cx="11482699" cy="41106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C2C0D5-A346-2643-9D8C-8C22D5D50C6E}"/>
              </a:ext>
            </a:extLst>
          </p:cNvPr>
          <p:cNvGrpSpPr/>
          <p:nvPr/>
        </p:nvGrpSpPr>
        <p:grpSpPr>
          <a:xfrm>
            <a:off x="337062" y="365496"/>
            <a:ext cx="2670698" cy="184666"/>
            <a:chOff x="446350" y="402893"/>
            <a:chExt cx="2882557" cy="20356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EFECAC3-BF7B-B746-B2D0-F554BFDC2964}"/>
                </a:ext>
              </a:extLst>
            </p:cNvPr>
            <p:cNvCxnSpPr/>
            <p:nvPr/>
          </p:nvCxnSpPr>
          <p:spPr>
            <a:xfrm>
              <a:off x="446350" y="428178"/>
              <a:ext cx="0" cy="11905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4AE827-7224-224D-825A-55775AA3B745}"/>
                </a:ext>
              </a:extLst>
            </p:cNvPr>
            <p:cNvSpPr txBox="1"/>
            <p:nvPr/>
          </p:nvSpPr>
          <p:spPr>
            <a:xfrm>
              <a:off x="524310" y="402893"/>
              <a:ext cx="2804597" cy="2035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AU" sz="1200" b="1" i="0" dirty="0">
                  <a:solidFill>
                    <a:schemeClr val="bg1"/>
                  </a:solidFill>
                  <a:latin typeface="Montserrat SemiBold" pitchFamily="2" charset="77"/>
                </a:rPr>
                <a:t>Secondary College of Languages</a:t>
              </a:r>
            </a:p>
          </p:txBody>
        </p:sp>
      </p:grp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37366" y="779117"/>
            <a:ext cx="11476263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376" y="1300834"/>
            <a:ext cx="11482386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8F9DD3-B718-4E6F-8E12-5DE47A7A1A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07" y="6009547"/>
            <a:ext cx="1034101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829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7062" y="1989138"/>
            <a:ext cx="11482699" cy="4110667"/>
          </a:xfrm>
        </p:spPr>
        <p:txBody>
          <a:bodyPr/>
          <a:lstStyle>
            <a:lvl1pPr>
              <a:defRPr>
                <a:solidFill>
                  <a:srgbClr val="041D42"/>
                </a:solidFill>
              </a:defRPr>
            </a:lvl1pPr>
            <a:lvl2pPr>
              <a:defRPr>
                <a:solidFill>
                  <a:srgbClr val="041D42"/>
                </a:solidFill>
              </a:defRPr>
            </a:lvl2pPr>
            <a:lvl3pPr>
              <a:defRPr>
                <a:solidFill>
                  <a:srgbClr val="041D42"/>
                </a:solidFill>
              </a:defRPr>
            </a:lvl3pPr>
            <a:lvl4pPr>
              <a:defRPr>
                <a:solidFill>
                  <a:srgbClr val="041D42"/>
                </a:solidFill>
              </a:defRPr>
            </a:lvl4pPr>
            <a:lvl5pPr>
              <a:defRPr>
                <a:solidFill>
                  <a:srgbClr val="041D4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C2C0D5-A346-2643-9D8C-8C22D5D50C6E}"/>
              </a:ext>
            </a:extLst>
          </p:cNvPr>
          <p:cNvGrpSpPr/>
          <p:nvPr/>
        </p:nvGrpSpPr>
        <p:grpSpPr>
          <a:xfrm>
            <a:off x="337062" y="365496"/>
            <a:ext cx="2670698" cy="184666"/>
            <a:chOff x="446350" y="402893"/>
            <a:chExt cx="2882557" cy="20356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EFECAC3-BF7B-B746-B2D0-F554BFDC2964}"/>
                </a:ext>
              </a:extLst>
            </p:cNvPr>
            <p:cNvCxnSpPr/>
            <p:nvPr/>
          </p:nvCxnSpPr>
          <p:spPr>
            <a:xfrm>
              <a:off x="446350" y="428178"/>
              <a:ext cx="0" cy="11905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4AE827-7224-224D-825A-55775AA3B745}"/>
                </a:ext>
              </a:extLst>
            </p:cNvPr>
            <p:cNvSpPr txBox="1"/>
            <p:nvPr/>
          </p:nvSpPr>
          <p:spPr>
            <a:xfrm>
              <a:off x="524310" y="402893"/>
              <a:ext cx="2804597" cy="2035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AU" sz="1200" b="1" i="0" dirty="0">
                  <a:solidFill>
                    <a:srgbClr val="041D42"/>
                  </a:solidFill>
                  <a:latin typeface="Montserrat SemiBold" pitchFamily="2" charset="77"/>
                </a:rPr>
                <a:t>Secondary College of Languages</a:t>
              </a:r>
            </a:p>
          </p:txBody>
        </p:sp>
      </p:grp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37366" y="779117"/>
            <a:ext cx="11476263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>
                <a:solidFill>
                  <a:srgbClr val="00295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376" y="1300834"/>
            <a:ext cx="11482386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rgbClr val="E54B2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023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1 Column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7062" y="1989138"/>
            <a:ext cx="11482699" cy="41106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C2C0D5-A346-2643-9D8C-8C22D5D50C6E}"/>
              </a:ext>
            </a:extLst>
          </p:cNvPr>
          <p:cNvGrpSpPr/>
          <p:nvPr/>
        </p:nvGrpSpPr>
        <p:grpSpPr>
          <a:xfrm>
            <a:off x="337062" y="365496"/>
            <a:ext cx="2670698" cy="184666"/>
            <a:chOff x="446350" y="402893"/>
            <a:chExt cx="2882557" cy="20356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EFECAC3-BF7B-B746-B2D0-F554BFDC2964}"/>
                </a:ext>
              </a:extLst>
            </p:cNvPr>
            <p:cNvCxnSpPr/>
            <p:nvPr/>
          </p:nvCxnSpPr>
          <p:spPr>
            <a:xfrm>
              <a:off x="446350" y="428178"/>
              <a:ext cx="0" cy="11905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4AE827-7224-224D-825A-55775AA3B745}"/>
                </a:ext>
              </a:extLst>
            </p:cNvPr>
            <p:cNvSpPr txBox="1"/>
            <p:nvPr/>
          </p:nvSpPr>
          <p:spPr>
            <a:xfrm>
              <a:off x="524310" y="402893"/>
              <a:ext cx="2804597" cy="2035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AU" sz="1200" b="1" i="0" dirty="0">
                  <a:solidFill>
                    <a:schemeClr val="bg1"/>
                  </a:solidFill>
                  <a:latin typeface="Montserrat SemiBold" pitchFamily="2" charset="77"/>
                </a:rPr>
                <a:t>Secondary College of Languages</a:t>
              </a:r>
            </a:p>
          </p:txBody>
        </p:sp>
      </p:grp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37366" y="779117"/>
            <a:ext cx="11476263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376" y="1300834"/>
            <a:ext cx="11482386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8F9DD3-B718-4E6F-8E12-5DE47A7A1A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07" y="6009547"/>
            <a:ext cx="1034101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109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96000" y="1989138"/>
            <a:ext cx="5707063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3" y="1989138"/>
            <a:ext cx="5559425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55491" y="779117"/>
            <a:ext cx="11458138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511" y="1300834"/>
            <a:ext cx="11464251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rgbClr val="E54B2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033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example bar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Placeholder 5" descr="Name of bar chart to be inserted" title="Chart">
            <a:extLst>
              <a:ext uri="{FF2B5EF4-FFF2-40B4-BE49-F238E27FC236}">
                <a16:creationId xmlns:a16="http://schemas.microsoft.com/office/drawing/2014/main" id="{78CDAE48-35F7-4A8F-908A-26AABCF38B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0668191"/>
              </p:ext>
            </p:extLst>
          </p:nvPr>
        </p:nvGraphicFramePr>
        <p:xfrm>
          <a:off x="5182466" y="1997878"/>
          <a:ext cx="6735498" cy="407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2" y="1989138"/>
            <a:ext cx="4573467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16229" y="779117"/>
            <a:ext cx="11497400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229" y="1300834"/>
            <a:ext cx="11503533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rgbClr val="E54B2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074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92" y="5999819"/>
            <a:ext cx="1031596" cy="671569"/>
          </a:xfrm>
          <a:prstGeom prst="rect">
            <a:avLst/>
          </a:prstGeom>
        </p:spPr>
      </p:pic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8758" y="3160988"/>
            <a:ext cx="4636034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760" y="1935814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bg1"/>
                </a:solidFill>
                <a:latin typeface="Montserrat SemiBold" pitchFamily="2" charset="77"/>
              </a:rPr>
              <a:t>Secondary College of Languages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6341B-F047-4CA6-864C-93B6024551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2" y="550162"/>
            <a:ext cx="5774977" cy="5772474"/>
          </a:xfrm>
          <a:prstGeom prst="rect">
            <a:avLst/>
          </a:prstGeom>
          <a:blipFill>
            <a:blip r:embed="rId4"/>
            <a:stretch>
              <a:fillRect t="179"/>
            </a:stretch>
          </a:blipFill>
        </p:spPr>
      </p:pic>
    </p:spTree>
    <p:extLst>
      <p:ext uri="{BB962C8B-B14F-4D97-AF65-F5344CB8AC3E}">
        <p14:creationId xmlns:p14="http://schemas.microsoft.com/office/powerpoint/2010/main" val="2951403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example pi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Placeholder 6" descr="Name of pie chart to be inserted" title="Chart">
            <a:extLst>
              <a:ext uri="{FF2B5EF4-FFF2-40B4-BE49-F238E27FC236}">
                <a16:creationId xmlns:a16="http://schemas.microsoft.com/office/drawing/2014/main" id="{605EC759-23A5-412D-8489-3CD3D3F4F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723499"/>
              </p:ext>
            </p:extLst>
          </p:nvPr>
        </p:nvGraphicFramePr>
        <p:xfrm>
          <a:off x="6201810" y="1989138"/>
          <a:ext cx="5569982" cy="409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2" y="1989138"/>
            <a:ext cx="5550933" cy="4090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34963" y="779117"/>
            <a:ext cx="11478666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300834"/>
            <a:ext cx="11484800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rgbClr val="E54B2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811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0DC3A9-4AE8-4D39-96BD-7D19AA2EEC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1538" y="1989138"/>
            <a:ext cx="5868987" cy="412348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4962" y="1989138"/>
            <a:ext cx="5392737" cy="41234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FECAC3-BF7B-B746-B2D0-F554BFDC2964}"/>
              </a:ext>
            </a:extLst>
          </p:cNvPr>
          <p:cNvCxnSpPr/>
          <p:nvPr/>
        </p:nvCxnSpPr>
        <p:spPr>
          <a:xfrm>
            <a:off x="369867" y="388434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34963" y="779117"/>
            <a:ext cx="11478666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300834"/>
            <a:ext cx="11484799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rgbClr val="E54B2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9712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D2C0BA2-4F2F-4DB2-B9B9-254956473F7A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5780088" y="1989138"/>
            <a:ext cx="5964237" cy="415722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3" y="1989138"/>
            <a:ext cx="5211822" cy="4090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34963" y="779117"/>
            <a:ext cx="11478666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300834"/>
            <a:ext cx="11484799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rgbClr val="E54B2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245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F238E7-DF0B-440A-80CD-92A5852D35B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796951" y="1989138"/>
            <a:ext cx="5753700" cy="408457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3" y="1989138"/>
            <a:ext cx="5211822" cy="4084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34963" y="779117"/>
            <a:ext cx="11478666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300834"/>
            <a:ext cx="11484799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rgbClr val="E54B2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886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2F1FE39-C0F2-944E-ADC2-E08B6382AD5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15912" y="1838658"/>
            <a:ext cx="2628000" cy="1882442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10EADF1-D8D0-154F-9B7E-17D789EB038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200773" y="1861904"/>
            <a:ext cx="2628000" cy="1859195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775B559C-3FE4-814B-B5AA-D677CF7850F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39152" y="1838658"/>
            <a:ext cx="2628000" cy="1882442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F2AA6B3-A7A7-124A-84B4-677FC0B3096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277532" y="1838658"/>
            <a:ext cx="2628000" cy="1882442"/>
          </a:xfrm>
          <a:noFill/>
        </p:spPr>
        <p:txBody>
          <a:bodyPr anchor="ctr" anchorCtr="1"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334963" y="779117"/>
            <a:ext cx="11478666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300834"/>
            <a:ext cx="11484799" cy="53782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rgbClr val="E54B2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7"/>
          </p:nvPr>
        </p:nvSpPr>
        <p:spPr>
          <a:xfrm>
            <a:off x="315913" y="3913188"/>
            <a:ext cx="2627312" cy="2089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8"/>
          </p:nvPr>
        </p:nvSpPr>
        <p:spPr>
          <a:xfrm>
            <a:off x="3243263" y="3913188"/>
            <a:ext cx="2740025" cy="2089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9"/>
          </p:nvPr>
        </p:nvSpPr>
        <p:spPr>
          <a:xfrm>
            <a:off x="6238875" y="3913188"/>
            <a:ext cx="2628900" cy="2089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40"/>
          </p:nvPr>
        </p:nvSpPr>
        <p:spPr>
          <a:xfrm>
            <a:off x="9201150" y="3913188"/>
            <a:ext cx="2627313" cy="2089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860" y="6267450"/>
            <a:ext cx="40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710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- 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92" y="5999818"/>
            <a:ext cx="1034101" cy="673200"/>
          </a:xfrm>
          <a:prstGeom prst="rect">
            <a:avLst/>
          </a:prstGeom>
        </p:spPr>
      </p:pic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8758" y="3160988"/>
            <a:ext cx="4636034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760" y="1935814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bg1"/>
                </a:solidFill>
                <a:latin typeface="Montserrat SemiBold" pitchFamily="2" charset="77"/>
              </a:rPr>
              <a:t>Secondary College of </a:t>
            </a:r>
            <a:r>
              <a:rPr lang="en-AU" sz="1200" b="1" i="0" dirty="0" err="1">
                <a:solidFill>
                  <a:schemeClr val="bg1"/>
                </a:solidFill>
                <a:latin typeface="Montserrat SemiBold" pitchFamily="2" charset="77"/>
              </a:rPr>
              <a:t>Langauges</a:t>
            </a:r>
            <a:endParaRPr lang="en-AU" sz="1200" b="1" i="0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A1D65FC-D219-204C-AE0A-9EE673E2E2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9292" y="594400"/>
            <a:ext cx="5587200" cy="55872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5419909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4048755"/>
            <a:ext cx="4636034" cy="904985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bg1"/>
                </a:solidFill>
                <a:latin typeface="Montserrat SemiBold" pitchFamily="2" charset="77"/>
              </a:rPr>
              <a:t>Secondary College of Languages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07" y="6009547"/>
            <a:ext cx="1034101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297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4048755"/>
            <a:ext cx="4636034" cy="904985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bg1"/>
                </a:solidFill>
                <a:latin typeface="Montserrat SemiBold" pitchFamily="2" charset="77"/>
              </a:rPr>
              <a:t>Secondary College of Languages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07" y="6009547"/>
            <a:ext cx="1034101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75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4048755"/>
            <a:ext cx="4636034" cy="904985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bg1"/>
                </a:solidFill>
                <a:latin typeface="Montserrat SemiBold" pitchFamily="2" charset="77"/>
              </a:rPr>
              <a:t>Secondary College of Languages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07" y="6009547"/>
            <a:ext cx="1034101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655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4048755"/>
            <a:ext cx="4636034" cy="904985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bg1"/>
                </a:solidFill>
                <a:latin typeface="Montserrat SemiBold" pitchFamily="2" charset="77"/>
              </a:rPr>
              <a:t>Secondary College of Languages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07" y="6009547"/>
            <a:ext cx="1034101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740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" y="6009547"/>
            <a:ext cx="1034101" cy="673200"/>
          </a:xfrm>
          <a:prstGeom prst="rect">
            <a:avLst/>
          </a:prstGeom>
        </p:spPr>
      </p:pic>
      <p:sp>
        <p:nvSpPr>
          <p:cNvPr id="9" name="Oval 8" descr="Student writing at his desk"/>
          <p:cNvSpPr/>
          <p:nvPr/>
        </p:nvSpPr>
        <p:spPr>
          <a:xfrm>
            <a:off x="5769864" y="219974"/>
            <a:ext cx="6391656" cy="6391656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000" dirty="0" err="1"/>
          </a:p>
        </p:txBody>
      </p:sp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4048755"/>
            <a:ext cx="4636034" cy="124233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bg1"/>
                </a:solidFill>
                <a:latin typeface="Montserrat SemiBold" pitchFamily="2" charset="77"/>
              </a:rPr>
              <a:t>Secondary College of Languages</a:t>
            </a:r>
          </a:p>
        </p:txBody>
      </p:sp>
    </p:spTree>
    <p:extLst>
      <p:ext uri="{BB962C8B-B14F-4D97-AF65-F5344CB8AC3E}">
        <p14:creationId xmlns:p14="http://schemas.microsoft.com/office/powerpoint/2010/main" val="25201002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- 4 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" y="6009547"/>
            <a:ext cx="1034101" cy="673200"/>
          </a:xfrm>
          <a:prstGeom prst="rect">
            <a:avLst/>
          </a:prstGeom>
        </p:spPr>
      </p:pic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4048755"/>
            <a:ext cx="4636034" cy="124233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2823581"/>
            <a:ext cx="4636033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A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bg1"/>
                </a:solidFill>
                <a:latin typeface="Montserrat SemiBold" pitchFamily="2" charset="77"/>
              </a:rPr>
              <a:t>Secondary College of Languages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B23E5B4-1C83-A145-8704-1AE5180587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67920" y="180779"/>
            <a:ext cx="6393600" cy="63936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9065043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7062" y="6371461"/>
            <a:ext cx="5400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70A22D65-9FDC-489F-B10E-6D0B5D9F1F89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792" y="6208244"/>
            <a:ext cx="812835" cy="52834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16228" y="1725254"/>
            <a:ext cx="114973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16228" y="779117"/>
            <a:ext cx="1149740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FECAC3-BF7B-B746-B2D0-F554BFDC2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7062" y="388434"/>
            <a:ext cx="0" cy="108000"/>
          </a:xfrm>
          <a:prstGeom prst="line">
            <a:avLst/>
          </a:prstGeom>
          <a:ln w="31750">
            <a:solidFill>
              <a:srgbClr val="E54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4AE827-7224-224D-825A-55775AA3B745}"/>
              </a:ext>
            </a:extLst>
          </p:cNvPr>
          <p:cNvSpPr txBox="1"/>
          <p:nvPr/>
        </p:nvSpPr>
        <p:spPr>
          <a:xfrm>
            <a:off x="409292" y="365496"/>
            <a:ext cx="25984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b="1" i="0" dirty="0">
                <a:solidFill>
                  <a:schemeClr val="tx2"/>
                </a:solidFill>
                <a:latin typeface="Montserrat SemiBold" pitchFamily="2" charset="77"/>
              </a:rPr>
              <a:t>Secondary College of Languages</a:t>
            </a:r>
          </a:p>
        </p:txBody>
      </p:sp>
    </p:spTree>
    <p:extLst>
      <p:ext uri="{BB962C8B-B14F-4D97-AF65-F5344CB8AC3E}">
        <p14:creationId xmlns:p14="http://schemas.microsoft.com/office/powerpoint/2010/main" val="218035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700" r:id="rId3"/>
    <p:sldLayoutId id="2147483688" r:id="rId4"/>
    <p:sldLayoutId id="2147483703" r:id="rId5"/>
    <p:sldLayoutId id="2147483704" r:id="rId6"/>
    <p:sldLayoutId id="2147483705" r:id="rId7"/>
    <p:sldLayoutId id="2147483692" r:id="rId8"/>
    <p:sldLayoutId id="2147483701" r:id="rId9"/>
    <p:sldLayoutId id="2147483691" r:id="rId10"/>
    <p:sldLayoutId id="2147483702" r:id="rId11"/>
    <p:sldLayoutId id="2147483694" r:id="rId12"/>
    <p:sldLayoutId id="2147483675" r:id="rId13"/>
    <p:sldLayoutId id="2147483670" r:id="rId14"/>
    <p:sldLayoutId id="2147483689" r:id="rId15"/>
    <p:sldLayoutId id="2147483706" r:id="rId16"/>
    <p:sldLayoutId id="2147483707" r:id="rId17"/>
    <p:sldLayoutId id="2147483671" r:id="rId18"/>
    <p:sldLayoutId id="2147483696" r:id="rId19"/>
    <p:sldLayoutId id="2147483697" r:id="rId20"/>
    <p:sldLayoutId id="2147483695" r:id="rId21"/>
    <p:sldLayoutId id="2147483698" r:id="rId22"/>
    <p:sldLayoutId id="2147483687" r:id="rId23"/>
    <p:sldLayoutId id="2147483699" r:id="rId24"/>
  </p:sldLayoutIdLst>
  <p:transition>
    <p:fade/>
  </p:transition>
  <p:hf sldNum="0" hdr="0" dt="0"/>
  <p:txStyles>
    <p:titleStyle>
      <a:lvl1pPr algn="l" defTabSz="685798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Montserrat SemiBold" panose="00000700000000000000" pitchFamily="2" charset="0"/>
          <a:ea typeface="+mj-ea"/>
          <a:cs typeface="+mj-cs"/>
        </a:defRPr>
      </a:lvl1pPr>
    </p:titleStyle>
    <p:bodyStyle>
      <a:lvl1pPr marL="177800" indent="-177800" algn="l" defTabSz="685798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Montserrat Medium" pitchFamily="2" charset="77"/>
          <a:ea typeface="+mn-ea"/>
          <a:cs typeface="+mn-cs"/>
        </a:defRPr>
      </a:lvl1pPr>
      <a:lvl2pPr marL="355600" indent="-177800" algn="l" defTabSz="685798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Tx/>
        <a:buFont typeface="Montserrat Medium" panose="00000600000000000000" pitchFamily="2" charset="0"/>
        <a:buChar char="−"/>
        <a:defRPr sz="1600" kern="1200">
          <a:solidFill>
            <a:schemeClr val="tx2"/>
          </a:solidFill>
          <a:latin typeface="Montserrat Medium" pitchFamily="2" charset="77"/>
          <a:ea typeface="+mn-ea"/>
          <a:cs typeface="+mn-cs"/>
        </a:defRPr>
      </a:lvl2pPr>
      <a:lvl3pPr marL="541338" indent="-177800" algn="l" defTabSz="685798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Tx/>
        <a:buFont typeface="Montserrat Medium" panose="00000600000000000000" pitchFamily="2" charset="0"/>
        <a:buChar char="»"/>
        <a:tabLst/>
        <a:defRPr sz="1600" kern="1200">
          <a:solidFill>
            <a:schemeClr val="tx2"/>
          </a:solidFill>
          <a:latin typeface="Montserrat Medium" pitchFamily="2" charset="77"/>
          <a:ea typeface="+mn-ea"/>
          <a:cs typeface="+mn-cs"/>
        </a:defRPr>
      </a:lvl3pPr>
      <a:lvl4pPr marL="719138" indent="-185738" algn="l" defTabSz="685798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Tx/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Montserrat Medium" panose="00000600000000000000" pitchFamily="2" charset="0"/>
          <a:ea typeface="+mn-ea"/>
          <a:cs typeface="+mn-cs"/>
        </a:defRPr>
      </a:lvl4pPr>
      <a:lvl5pPr marL="896938" indent="-177800" algn="l" defTabSz="685798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43" indent="-171449" algn="l" defTabSz="6857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2" indent="-171449" algn="l" defTabSz="6857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41" indent="-171449" algn="l" defTabSz="6857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40" indent="-171449" algn="l" defTabSz="6857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9" algn="l" defTabSz="68579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8" algn="l" defTabSz="68579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6" algn="l" defTabSz="68579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4" algn="l" defTabSz="68579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3" algn="l" defTabSz="68579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2" algn="l" defTabSz="68579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0" algn="l" defTabSz="68579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9" pos="211">
          <p15:clr>
            <a:srgbClr val="F26B43"/>
          </p15:clr>
        </p15:guide>
        <p15:guide id="20" pos="3840">
          <p15:clr>
            <a:srgbClr val="F26B43"/>
          </p15:clr>
        </p15:guide>
        <p15:guide id="21" pos="7435">
          <p15:clr>
            <a:srgbClr val="F26B43"/>
          </p15:clr>
        </p15:guide>
        <p15:guide id="22" orient="horz" pos="249">
          <p15:clr>
            <a:srgbClr val="F26B43"/>
          </p15:clr>
        </p15:guide>
        <p15:guide id="23" orient="horz" pos="4178">
          <p15:clr>
            <a:srgbClr val="F26B43"/>
          </p15:clr>
        </p15:guide>
        <p15:guide id="34" orient="horz" pos="527">
          <p15:clr>
            <a:srgbClr val="FBAE40"/>
          </p15:clr>
        </p15:guide>
        <p15:guide id="35" orient="horz" pos="867">
          <p15:clr>
            <a:srgbClr val="FBAE40"/>
          </p15:clr>
        </p15:guide>
        <p15:guide id="36" orient="horz" pos="1049">
          <p15:clr>
            <a:srgbClr val="FBAE40"/>
          </p15:clr>
        </p15:guide>
        <p15:guide id="37" pos="844">
          <p15:clr>
            <a:srgbClr val="FDE53C"/>
          </p15:clr>
        </p15:guide>
        <p15:guide id="38" pos="1443">
          <p15:clr>
            <a:srgbClr val="FDE53C"/>
          </p15:clr>
        </p15:guide>
        <p15:guide id="39" pos="2043">
          <p15:clr>
            <a:srgbClr val="FDE53C"/>
          </p15:clr>
        </p15:guide>
        <p15:guide id="40" pos="2641">
          <p15:clr>
            <a:srgbClr val="FDE53C"/>
          </p15:clr>
        </p15:guide>
        <p15:guide id="41" pos="3241">
          <p15:clr>
            <a:srgbClr val="FDE53C"/>
          </p15:clr>
        </p15:guide>
        <p15:guide id="42" pos="4439">
          <p15:clr>
            <a:srgbClr val="FDE53C"/>
          </p15:clr>
        </p15:guide>
        <p15:guide id="43" pos="5039">
          <p15:clr>
            <a:srgbClr val="FDE53C"/>
          </p15:clr>
        </p15:guide>
        <p15:guide id="44" pos="5637">
          <p15:clr>
            <a:srgbClr val="FDE53C"/>
          </p15:clr>
        </p15:guide>
        <p15:guide id="45" pos="6236">
          <p15:clr>
            <a:srgbClr val="FDE53C"/>
          </p15:clr>
        </p15:guide>
        <p15:guide id="46" pos="6835">
          <p15:clr>
            <a:srgbClr val="FDE53C"/>
          </p15:clr>
        </p15:guide>
        <p15:guide id="47" orient="horz" pos="1253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7084" y="3837114"/>
            <a:ext cx="6926895" cy="1345452"/>
          </a:xfrm>
        </p:spPr>
        <p:txBody>
          <a:bodyPr/>
          <a:lstStyle/>
          <a:p>
            <a:r>
              <a:rPr lang="en-AU" sz="4400" b="1" spc="150" dirty="0">
                <a:latin typeface="Montserrat ExtraBold" panose="00000900000000000000" pitchFamily="2" charset="0"/>
              </a:rPr>
              <a:t>Subject Acceleration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77085" y="5182566"/>
            <a:ext cx="6803479" cy="904985"/>
          </a:xfrm>
        </p:spPr>
        <p:txBody>
          <a:bodyPr/>
          <a:lstStyle/>
          <a:p>
            <a:r>
              <a:rPr lang="en-AU" dirty="0"/>
              <a:t>Information for parents and carers 2022</a:t>
            </a:r>
          </a:p>
        </p:txBody>
      </p:sp>
    </p:spTree>
    <p:extLst>
      <p:ext uri="{BB962C8B-B14F-4D97-AF65-F5344CB8AC3E}">
        <p14:creationId xmlns:p14="http://schemas.microsoft.com/office/powerpoint/2010/main" val="25130621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application process</a:t>
            </a:r>
          </a:p>
        </p:txBody>
      </p:sp>
      <p:graphicFrame>
        <p:nvGraphicFramePr>
          <p:cNvPr id="10" name="Diagram 9" descr="The Application Process from step 1 to 4"/>
          <p:cNvGraphicFramePr/>
          <p:nvPr>
            <p:extLst>
              <p:ext uri="{D42A27DB-BD31-4B8C-83A1-F6EECF244321}">
                <p14:modId xmlns:p14="http://schemas.microsoft.com/office/powerpoint/2010/main" val="2427024932"/>
              </p:ext>
            </p:extLst>
          </p:nvPr>
        </p:nvGraphicFramePr>
        <p:xfrm>
          <a:off x="451593" y="0"/>
          <a:ext cx="11245394" cy="549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 descr="Step 5 to 7 of the application process"/>
          <p:cNvGraphicFramePr/>
          <p:nvPr>
            <p:extLst>
              <p:ext uri="{D42A27DB-BD31-4B8C-83A1-F6EECF244321}">
                <p14:modId xmlns:p14="http://schemas.microsoft.com/office/powerpoint/2010/main" val="2441694291"/>
              </p:ext>
            </p:extLst>
          </p:nvPr>
        </p:nvGraphicFramePr>
        <p:xfrm>
          <a:off x="451593" y="4186694"/>
          <a:ext cx="8128000" cy="2445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8756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4961" y="802364"/>
            <a:ext cx="11478677" cy="498470"/>
          </a:xfrm>
        </p:spPr>
        <p:txBody>
          <a:bodyPr/>
          <a:lstStyle/>
          <a:p>
            <a:r>
              <a:rPr lang="en-AU" dirty="0"/>
              <a:t>What happens after approval has been given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4962" y="1679754"/>
            <a:ext cx="11485563" cy="4490199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AU" sz="1900" dirty="0"/>
              <a:t>Acceleration will be </a:t>
            </a:r>
            <a:r>
              <a:rPr lang="en-AU" sz="1900" b="1" dirty="0">
                <a:solidFill>
                  <a:schemeClr val="accent4"/>
                </a:solidFill>
              </a:rPr>
              <a:t>trialled for ONE term </a:t>
            </a:r>
          </a:p>
          <a:p>
            <a:pPr fontAlgn="base"/>
            <a:r>
              <a:rPr lang="en-AU" sz="1900" dirty="0"/>
              <a:t>The student’s Individual Learning Plan will be further developed to include course outcomes, specific learning goals and strategies, a work plan with timeframes and progress checks</a:t>
            </a:r>
          </a:p>
          <a:p>
            <a:pPr fontAlgn="base"/>
            <a:r>
              <a:rPr lang="en-AU" sz="1900" dirty="0"/>
              <a:t>Throughout the trial period, acceleration will be monitored, evaluated and adjustments made where necessary to the Individual Learning Plan </a:t>
            </a:r>
          </a:p>
          <a:p>
            <a:pPr fontAlgn="base"/>
            <a:r>
              <a:rPr lang="en-AU" sz="1900" b="1" dirty="0">
                <a:solidFill>
                  <a:schemeClr val="accent4"/>
                </a:solidFill>
              </a:rPr>
              <a:t>At the end of the trial period, a review</a:t>
            </a:r>
            <a:r>
              <a:rPr lang="en-AU" sz="1900" b="1" dirty="0">
                <a:solidFill>
                  <a:schemeClr val="tx2"/>
                </a:solidFill>
              </a:rPr>
              <a:t> </a:t>
            </a:r>
            <a:r>
              <a:rPr lang="en-AU" sz="1900" dirty="0">
                <a:solidFill>
                  <a:schemeClr val="tx2"/>
                </a:solidFill>
              </a:rPr>
              <a:t>will be conducted to determine the student’s eligibility to continue in the accelerated course</a:t>
            </a:r>
          </a:p>
          <a:p>
            <a:pPr fontAlgn="base"/>
            <a:r>
              <a:rPr lang="en-AU" sz="1900" dirty="0">
                <a:solidFill>
                  <a:schemeClr val="tx2"/>
                </a:solidFill>
              </a:rPr>
              <a:t>A review will be conducted again after the yearly examination</a:t>
            </a:r>
          </a:p>
          <a:p>
            <a:pPr fontAlgn="base"/>
            <a:r>
              <a:rPr lang="en-AU" sz="1900" b="1" dirty="0">
                <a:solidFill>
                  <a:schemeClr val="accent4"/>
                </a:solidFill>
              </a:rPr>
              <a:t>The final decision regarding acceleration will be made by the SCL Principal </a:t>
            </a:r>
          </a:p>
          <a:p>
            <a:pPr fontAlgn="base"/>
            <a:r>
              <a:rPr lang="en-AU" sz="1900" dirty="0">
                <a:solidFill>
                  <a:schemeClr val="tx2"/>
                </a:solidFill>
              </a:rPr>
              <a:t>Note that students will not be permitted to repeat an accelerated course at the SCL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7323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will accelerated students be supported?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4962" y="1666003"/>
            <a:ext cx="11485563" cy="4490199"/>
          </a:xfrm>
        </p:spPr>
        <p:txBody>
          <a:bodyPr>
            <a:normAutofit/>
          </a:bodyPr>
          <a:lstStyle/>
          <a:p>
            <a:pPr fontAlgn="base"/>
            <a:r>
              <a:rPr lang="en-AU" dirty="0"/>
              <a:t>The student’s Individual Learning Plan will be developed and monitored in collaboration with the class teacher</a:t>
            </a:r>
          </a:p>
          <a:p>
            <a:pPr fontAlgn="base"/>
            <a:r>
              <a:rPr lang="en-AU" dirty="0"/>
              <a:t>Regular updates will be provided to the Campus Supervisor and Curriculum Coordinator, parents/carers and the weekday school</a:t>
            </a:r>
          </a:p>
          <a:p>
            <a:pPr fontAlgn="base"/>
            <a:r>
              <a:rPr lang="en-AU" dirty="0"/>
              <a:t>Other support may include:</a:t>
            </a:r>
          </a:p>
          <a:p>
            <a:pPr lvl="1" fontAlgn="base"/>
            <a:r>
              <a:rPr lang="en-AU" dirty="0"/>
              <a:t> A ‘buddy’ from the senior school cohort </a:t>
            </a:r>
          </a:p>
          <a:p>
            <a:pPr lvl="1" fontAlgn="base"/>
            <a:r>
              <a:rPr lang="en-AU" dirty="0"/>
              <a:t>A mentor, e.g. a specialist teacher at the weekday school</a:t>
            </a:r>
          </a:p>
          <a:p>
            <a:pPr lvl="1" fontAlgn="base"/>
            <a:r>
              <a:rPr lang="en-AU" dirty="0"/>
              <a:t>Contact with external experts, e.g. at tertiary institutions </a:t>
            </a:r>
            <a:br>
              <a:rPr lang="en-AU" dirty="0"/>
            </a:br>
            <a:r>
              <a:rPr lang="en-AU" dirty="0"/>
              <a:t>in Australia or overseas </a:t>
            </a:r>
          </a:p>
          <a:p>
            <a:pPr fontAlgn="base"/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Male teacher and student looking at a learning resource at a desk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35" y="3255043"/>
            <a:ext cx="3374772" cy="33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015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Should you apply for acceleration?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Questions to consider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7062" y="1989138"/>
            <a:ext cx="7684975" cy="4110667"/>
          </a:xfrm>
        </p:spPr>
        <p:txBody>
          <a:bodyPr/>
          <a:lstStyle/>
          <a:p>
            <a:r>
              <a:rPr lang="en-AU" dirty="0"/>
              <a:t>Has the student demonstrated comprehensive achievement of course outcomes well in advance of the cohort?</a:t>
            </a:r>
          </a:p>
          <a:p>
            <a:r>
              <a:rPr lang="en-AU" dirty="0"/>
              <a:t>Is the student already demonstrating high  level of achievement of some outcomes in the next curriculum stage?</a:t>
            </a:r>
          </a:p>
          <a:p>
            <a:pPr fontAlgn="base"/>
            <a:r>
              <a:rPr lang="en-AU" dirty="0"/>
              <a:t> Has the student demonstrated high level cognitive function?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37" y="2497896"/>
            <a:ext cx="4025043" cy="40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6686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Some pros of acceleration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7062" y="1583502"/>
            <a:ext cx="11230378" cy="4110667"/>
          </a:xfrm>
        </p:spPr>
        <p:txBody>
          <a:bodyPr>
            <a:normAutofit fontScale="92500" lnSpcReduction="10000"/>
          </a:bodyPr>
          <a:lstStyle/>
          <a:p>
            <a:r>
              <a:rPr lang="en-AU" dirty="0">
                <a:latin typeface="Montserrat Medium"/>
              </a:rPr>
              <a:t>Increased challenge in studying a program that is tailored to your advanced learning needs</a:t>
            </a:r>
            <a:endParaRPr lang="en-US" dirty="0"/>
          </a:p>
          <a:p>
            <a:r>
              <a:rPr lang="en-AU" dirty="0"/>
              <a:t>Having an opportunity to sit for a Preliminary and/or HSC course earlier than your cohort </a:t>
            </a:r>
          </a:p>
          <a:p>
            <a:r>
              <a:rPr lang="en-AU" dirty="0"/>
              <a:t>Being able to complete your Stage 6 pattern of study over a longer period</a:t>
            </a:r>
          </a:p>
          <a:p>
            <a:r>
              <a:rPr lang="en-AU" dirty="0"/>
              <a:t>Being able to access an Extension Course that you wouldn’t otherwise attempt</a:t>
            </a:r>
          </a:p>
          <a:p>
            <a:r>
              <a:rPr lang="en-AU" dirty="0"/>
              <a:t>Experiencing the HSC climate when attempting only one subject</a:t>
            </a:r>
          </a:p>
          <a:p>
            <a:r>
              <a:rPr lang="en-AU" dirty="0"/>
              <a:t>Understanding how much effort is required to achieve the desired result at HSC level</a:t>
            </a:r>
          </a:p>
          <a:p>
            <a:r>
              <a:rPr lang="en-AU" dirty="0"/>
              <a:t>Gaining greater confidence in the cognitive challenge of Stage 6 </a:t>
            </a:r>
          </a:p>
          <a:p>
            <a:r>
              <a:rPr lang="en-AU" dirty="0"/>
              <a:t>Potentially having more units available when calculating ATAR</a:t>
            </a:r>
          </a:p>
          <a:p>
            <a:r>
              <a:rPr lang="en-AU" dirty="0"/>
              <a:t>Having a safety net in case acceleration doesn’t work out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1721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Some cons of acceleration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7062" y="1432247"/>
            <a:ext cx="11230378" cy="4110667"/>
          </a:xfrm>
        </p:spPr>
        <p:txBody>
          <a:bodyPr>
            <a:normAutofit fontScale="92500"/>
          </a:bodyPr>
          <a:lstStyle/>
          <a:p>
            <a:r>
              <a:rPr lang="en-AU" dirty="0"/>
              <a:t>Concerns about maturity - remaining in the current cohort may result in a stronger performance</a:t>
            </a:r>
          </a:p>
          <a:p>
            <a:r>
              <a:rPr lang="en-AU" dirty="0"/>
              <a:t>Not enough class time over the two years makes more independent learning necessary</a:t>
            </a:r>
          </a:p>
          <a:p>
            <a:r>
              <a:rPr lang="en-AU" dirty="0"/>
              <a:t>Time management, accelerated course documentation and self organisation issues have to be addressed constantly</a:t>
            </a:r>
          </a:p>
          <a:p>
            <a:r>
              <a:rPr lang="en-AU" dirty="0"/>
              <a:t>Anxiety about capacity to succeed in the accelerated course may raise personal stress levels</a:t>
            </a:r>
          </a:p>
          <a:p>
            <a:r>
              <a:rPr lang="en-AU" dirty="0"/>
              <a:t>Gauging the appropriate effort required for HSC Band 6 performance in a non-high stakes year is a challenge</a:t>
            </a:r>
          </a:p>
          <a:p>
            <a:r>
              <a:rPr lang="en-AU" dirty="0"/>
              <a:t>Remaining in the student’s cohort and undertaking an extension and enrichment program may be a better option to ensure maximum results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4908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are looking for:</a:t>
            </a:r>
          </a:p>
        </p:txBody>
      </p:sp>
      <p:graphicFrame>
        <p:nvGraphicFramePr>
          <p:cNvPr id="6" name="Diagram 5" descr="Student attributes that the College is looking for."/>
          <p:cNvGraphicFramePr/>
          <p:nvPr>
            <p:extLst>
              <p:ext uri="{D42A27DB-BD31-4B8C-83A1-F6EECF244321}">
                <p14:modId xmlns:p14="http://schemas.microsoft.com/office/powerpoint/2010/main" val="3575855976"/>
              </p:ext>
            </p:extLst>
          </p:nvPr>
        </p:nvGraphicFramePr>
        <p:xfrm>
          <a:off x="2323711" y="384606"/>
          <a:ext cx="8912750" cy="6065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4555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7" y="583109"/>
            <a:ext cx="1388955" cy="13889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1723" y="779117"/>
            <a:ext cx="10371907" cy="498470"/>
          </a:xfrm>
        </p:spPr>
        <p:txBody>
          <a:bodyPr/>
          <a:lstStyle/>
          <a:p>
            <a:r>
              <a:rPr lang="en-AU" dirty="0">
                <a:solidFill>
                  <a:schemeClr val="accent3"/>
                </a:solidFill>
              </a:rPr>
              <a:t>Purpose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42321" y="1300834"/>
            <a:ext cx="10377441" cy="537824"/>
          </a:xfrm>
        </p:spPr>
        <p:txBody>
          <a:bodyPr/>
          <a:lstStyle/>
          <a:p>
            <a:r>
              <a:rPr lang="en-AU" dirty="0">
                <a:solidFill>
                  <a:schemeClr val="accent3"/>
                </a:solidFill>
              </a:rPr>
              <a:t>Our policy and practices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Our programs are differentiated to cater for the learning needs of all our students</a:t>
            </a:r>
          </a:p>
          <a:p>
            <a:r>
              <a:rPr lang="en-AU" dirty="0"/>
              <a:t>We continuously collect data on student achievement to monitor progress towards course outcomes</a:t>
            </a:r>
          </a:p>
          <a:p>
            <a:pPr lvl="1"/>
            <a:r>
              <a:rPr lang="en-AU" dirty="0"/>
              <a:t>Making adjustments to programs to provide additional support in identified areas</a:t>
            </a:r>
          </a:p>
          <a:p>
            <a:pPr lvl="1"/>
            <a:r>
              <a:rPr lang="en-AU" dirty="0"/>
              <a:t>Providing extension and enrichment programs to support students with high levels of proficiency in the language, e.g. new arrivals with formal prior learning</a:t>
            </a:r>
          </a:p>
          <a:p>
            <a:pPr lvl="1"/>
            <a:r>
              <a:rPr lang="en-AU" dirty="0"/>
              <a:t>Offering acceleration to those students who are intellectually gifted, as well as demonstrating high levels of proficiency in the language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7848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441723" y="779117"/>
            <a:ext cx="10371907" cy="498470"/>
          </a:xfrm>
        </p:spPr>
        <p:txBody>
          <a:bodyPr/>
          <a:lstStyle/>
          <a:p>
            <a:r>
              <a:rPr lang="en-AU" dirty="0">
                <a:solidFill>
                  <a:schemeClr val="accent3"/>
                </a:solidFill>
              </a:rPr>
              <a:t>Purpose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42321" y="1300834"/>
            <a:ext cx="10377441" cy="537824"/>
          </a:xfrm>
        </p:spPr>
        <p:txBody>
          <a:bodyPr/>
          <a:lstStyle/>
          <a:p>
            <a:r>
              <a:rPr lang="en-AU" dirty="0">
                <a:solidFill>
                  <a:schemeClr val="accent3"/>
                </a:solidFill>
              </a:rPr>
              <a:t>Our policy and practices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7063" y="1989138"/>
            <a:ext cx="6439595" cy="4110667"/>
          </a:xfrm>
        </p:spPr>
        <p:txBody>
          <a:bodyPr/>
          <a:lstStyle/>
          <a:p>
            <a:r>
              <a:rPr lang="en-AU" dirty="0"/>
              <a:t>Our Acceleration Policy is derived from the NSW Department of Education’s </a:t>
            </a:r>
            <a:r>
              <a:rPr lang="en-AU" b="1" dirty="0"/>
              <a:t>High Potential and Gifted Education Policy </a:t>
            </a:r>
          </a:p>
          <a:p>
            <a:r>
              <a:rPr lang="en-AU" u="sng" dirty="0">
                <a:solidFill>
                  <a:srgbClr val="041E41"/>
                </a:solidFill>
              </a:rPr>
              <a:t>https://education.nsw.gov.au/policy-library/policies/pd-2004-0051</a:t>
            </a:r>
            <a:endParaRPr lang="en-AU" b="1" u="sng" dirty="0">
              <a:solidFill>
                <a:srgbClr val="041E4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 descr="Three female students in their culture's traditional clothing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6" t="7039" r="25615" b="8087"/>
          <a:stretch/>
        </p:blipFill>
        <p:spPr>
          <a:xfrm>
            <a:off x="6670071" y="2213531"/>
            <a:ext cx="4706635" cy="4285900"/>
          </a:xfrm>
          <a:prstGeom prst="ellipse">
            <a:avLst/>
          </a:prstGeom>
        </p:spPr>
      </p:pic>
      <p:sp>
        <p:nvSpPr>
          <p:cNvPr id="15" name="Oval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2468" y="4856627"/>
            <a:ext cx="273577" cy="27354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02788" y="5306074"/>
            <a:ext cx="682204" cy="68235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43133" y="6118231"/>
            <a:ext cx="273577" cy="27354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78758" y="3248688"/>
            <a:ext cx="273577" cy="27354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43890" y="4470288"/>
            <a:ext cx="273577" cy="27354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6D7E241-5024-BF04-032A-0E27F6FFC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7" y="583109"/>
            <a:ext cx="1388955" cy="13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323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441723" y="779117"/>
            <a:ext cx="10371907" cy="498470"/>
          </a:xfrm>
        </p:spPr>
        <p:txBody>
          <a:bodyPr/>
          <a:lstStyle/>
          <a:p>
            <a:r>
              <a:rPr lang="en-AU" dirty="0">
                <a:solidFill>
                  <a:schemeClr val="accent3"/>
                </a:solidFill>
              </a:rPr>
              <a:t>Purpose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42321" y="1300834"/>
            <a:ext cx="10377441" cy="537824"/>
          </a:xfrm>
        </p:spPr>
        <p:txBody>
          <a:bodyPr/>
          <a:lstStyle/>
          <a:p>
            <a:r>
              <a:rPr lang="en-AU" dirty="0">
                <a:solidFill>
                  <a:schemeClr val="accent3"/>
                </a:solidFill>
              </a:rPr>
              <a:t>Our policy and practices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7062" y="1989138"/>
            <a:ext cx="7370825" cy="4110667"/>
          </a:xfrm>
        </p:spPr>
        <p:txBody>
          <a:bodyPr/>
          <a:lstStyle/>
          <a:p>
            <a:pPr fontAlgn="base"/>
            <a:r>
              <a:rPr lang="en-AU" dirty="0"/>
              <a:t>SCL’s Acceleration Policy meets NESA’ s requirements for students accelerating in Stage 5 and Stage 6</a:t>
            </a:r>
          </a:p>
          <a:p>
            <a:pPr fontAlgn="base"/>
            <a:r>
              <a:rPr lang="en-AU" dirty="0"/>
              <a:t>For more information, see NESA’s Assessment, Certification and  Examinations Manual, sections 4028, 8043</a:t>
            </a:r>
          </a:p>
          <a:p>
            <a:pPr fontAlgn="base"/>
            <a:r>
              <a:rPr lang="en-AU" dirty="0"/>
              <a:t>For students applying to accelerate two years or more ahead of their cohort, the weekday school must inform NESA prior to the acceleration of the student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03939">
            <a:off x="7692236" y="1200683"/>
            <a:ext cx="3867939" cy="2714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904">
            <a:off x="8428107" y="2422730"/>
            <a:ext cx="3301112" cy="36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7B831-3AD3-EE0E-5828-6EA29686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7" y="583109"/>
            <a:ext cx="1388955" cy="13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8368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Acceleration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What is acceleration?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fontAlgn="base"/>
            <a:r>
              <a:rPr lang="en-AU" dirty="0"/>
              <a:t>Targets students with high potential and advanced gifts and talents </a:t>
            </a:r>
          </a:p>
          <a:p>
            <a:pPr fontAlgn="base"/>
            <a:r>
              <a:rPr lang="en-AU" dirty="0"/>
              <a:t>Involves undertaking a course in advance of the student’s cohort, e.g., a Year 10 student accelerating from the Stage 5 course to study the Preliminary course </a:t>
            </a:r>
          </a:p>
          <a:p>
            <a:pPr fontAlgn="base"/>
            <a:r>
              <a:rPr lang="en-AU" dirty="0"/>
              <a:t>Based on a process where students are identified as having high level cognitive function as well as outstanding achievement in their course of study</a:t>
            </a:r>
          </a:p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253" y="5203898"/>
            <a:ext cx="1536809" cy="1536809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62" y="5086606"/>
            <a:ext cx="1771394" cy="17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3240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Characteristics of high potential and gifted students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Attributes of accelerated students in a Language course</a:t>
            </a:r>
          </a:p>
        </p:txBody>
      </p:sp>
      <p:sp>
        <p:nvSpPr>
          <p:cNvPr id="7" name="Rounded 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1225" y="1980265"/>
            <a:ext cx="4902979" cy="445980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000" dirty="0" err="1">
              <a:solidFill>
                <a:srgbClr val="002957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530696" y="2169937"/>
            <a:ext cx="4893996" cy="3302713"/>
          </a:xfrm>
        </p:spPr>
        <p:txBody>
          <a:bodyPr/>
          <a:lstStyle/>
          <a:p>
            <a:pPr lvl="0"/>
            <a:r>
              <a:rPr lang="en-AU" dirty="0">
                <a:solidFill>
                  <a:srgbClr val="041E41"/>
                </a:solidFill>
              </a:rPr>
              <a:t>Ability to discuss complex ideas and concepts</a:t>
            </a:r>
          </a:p>
          <a:p>
            <a:pPr lvl="0"/>
            <a:r>
              <a:rPr lang="en-AU" dirty="0">
                <a:solidFill>
                  <a:srgbClr val="041E41"/>
                </a:solidFill>
              </a:rPr>
              <a:t> High-level analytical thinking and problem-solving skills</a:t>
            </a:r>
          </a:p>
          <a:p>
            <a:pPr lvl="0"/>
            <a:r>
              <a:rPr lang="en-AU" dirty="0">
                <a:solidFill>
                  <a:srgbClr val="041E41"/>
                </a:solidFill>
              </a:rPr>
              <a:t>Quick mastery and recall of factual information</a:t>
            </a:r>
          </a:p>
          <a:p>
            <a:pPr lvl="0"/>
            <a:r>
              <a:rPr lang="en-AU" dirty="0">
                <a:solidFill>
                  <a:srgbClr val="041E41"/>
                </a:solidFill>
              </a:rPr>
              <a:t>Creativity, curiosity and imagination</a:t>
            </a:r>
          </a:p>
        </p:txBody>
      </p:sp>
      <p:sp>
        <p:nvSpPr>
          <p:cNvPr id="8" name="Rounded 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1524" y="1980265"/>
            <a:ext cx="5624871" cy="445980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000" dirty="0" err="1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799248" y="2169937"/>
            <a:ext cx="5497147" cy="411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 algn="l" defTabSz="685798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355600" indent="-177800" algn="l" defTabSz="685798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 Medium" panose="00000600000000000000" pitchFamily="2" charset="0"/>
              <a:buChar char="−"/>
              <a:defRPr sz="1600" kern="120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541338" indent="-177800" algn="l" defTabSz="685798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Font typeface="Montserrat Medium" panose="00000600000000000000" pitchFamily="2" charset="0"/>
              <a:buChar char="»"/>
              <a:tabLst/>
              <a:defRPr sz="1600" kern="120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719138" indent="-185738" algn="l" defTabSz="685798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Montserrat Medium" panose="00000600000000000000" pitchFamily="2" charset="0"/>
                <a:ea typeface="+mn-ea"/>
                <a:cs typeface="+mn-cs"/>
              </a:defRPr>
            </a:lvl4pPr>
            <a:lvl5pPr marL="896938" indent="-177800" algn="l" defTabSz="685798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43" indent="-171449" algn="l" defTabSz="68579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42" indent="-171449" algn="l" defTabSz="68579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41" indent="-171449" algn="l" defTabSz="68579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40" indent="-171449" algn="l" defTabSz="68579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AU" dirty="0"/>
              <a:t>Advanced communication skills with high level proficiency in the four skills areas: speaking, listening, reading and writing</a:t>
            </a:r>
          </a:p>
          <a:p>
            <a:pPr lvl="0"/>
            <a:r>
              <a:rPr lang="en-AU" dirty="0"/>
              <a:t>High level linguistic knowledge and understanding</a:t>
            </a:r>
          </a:p>
          <a:p>
            <a:pPr lvl="0"/>
            <a:r>
              <a:rPr lang="en-AU" dirty="0"/>
              <a:t>Appreciation of the important intercultural role that language plays in communication</a:t>
            </a:r>
          </a:p>
          <a:p>
            <a:r>
              <a:rPr lang="en-AU" dirty="0"/>
              <a:t>Emotional maturity and eagerness to accelerate </a:t>
            </a:r>
          </a:p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990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0328" y="2490759"/>
            <a:ext cx="5429002" cy="1890508"/>
          </a:xfrm>
        </p:spPr>
        <p:txBody>
          <a:bodyPr/>
          <a:lstStyle/>
          <a:p>
            <a:r>
              <a:rPr lang="en-AU" dirty="0"/>
              <a:t>Acceleration at the Secondary College of Languages</a:t>
            </a:r>
          </a:p>
        </p:txBody>
      </p:sp>
    </p:spTree>
    <p:extLst>
      <p:ext uri="{BB962C8B-B14F-4D97-AF65-F5344CB8AC3E}">
        <p14:creationId xmlns:p14="http://schemas.microsoft.com/office/powerpoint/2010/main" val="19799155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Learning needs and best interests of the student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34962" y="1553792"/>
            <a:ext cx="11485563" cy="45258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When is acceleration advised, and how is it decided?</a:t>
            </a:r>
          </a:p>
          <a:p>
            <a:pPr fontAlgn="base"/>
            <a:r>
              <a:rPr lang="en-AU" dirty="0"/>
              <a:t>At the SCL, acceleration is intended mainly for Year 9 students</a:t>
            </a:r>
          </a:p>
          <a:p>
            <a:pPr fontAlgn="base"/>
            <a:r>
              <a:rPr lang="en-AU" dirty="0"/>
              <a:t>By the end of Year 9, these students will have achieved all Stage 5 outcomes and will have been identified as high potential and gifted </a:t>
            </a:r>
          </a:p>
          <a:p>
            <a:pPr fontAlgn="base"/>
            <a:r>
              <a:rPr lang="en-AU" dirty="0"/>
              <a:t>The decision on whether to accelerate will: </a:t>
            </a:r>
          </a:p>
          <a:p>
            <a:pPr lvl="1" fontAlgn="base"/>
            <a:r>
              <a:rPr lang="en-AU" sz="1800" dirty="0"/>
              <a:t>respect the </a:t>
            </a:r>
            <a:r>
              <a:rPr lang="en-AU" sz="1800" b="1" dirty="0"/>
              <a:t>informed views</a:t>
            </a:r>
            <a:r>
              <a:rPr lang="en-AU" sz="1800" dirty="0"/>
              <a:t> of the parents/carers and the student  </a:t>
            </a:r>
          </a:p>
          <a:p>
            <a:pPr lvl="1" fontAlgn="base"/>
            <a:r>
              <a:rPr lang="en-AU" sz="1800" dirty="0"/>
              <a:t>be based on </a:t>
            </a:r>
            <a:r>
              <a:rPr lang="en-AU" sz="1800" b="1" dirty="0"/>
              <a:t>reliable, valid and appropriate assessment</a:t>
            </a:r>
            <a:r>
              <a:rPr lang="en-AU" sz="1800" dirty="0"/>
              <a:t>, to determine whether a student’s learning needs will be best served through acceleration</a:t>
            </a:r>
          </a:p>
          <a:p>
            <a:pPr lvl="1" fontAlgn="base"/>
            <a:r>
              <a:rPr lang="en-AU" sz="1800" dirty="0"/>
              <a:t>be made in </a:t>
            </a:r>
            <a:r>
              <a:rPr lang="en-AU" sz="1800" b="1" dirty="0"/>
              <a:t>consultation </a:t>
            </a:r>
            <a:r>
              <a:rPr lang="en-AU" sz="1800" dirty="0"/>
              <a:t>with the principal and program supervisor at the weekday school  </a:t>
            </a:r>
          </a:p>
          <a:p>
            <a:pPr fontAlgn="base"/>
            <a:r>
              <a:rPr lang="en-AU" b="1" dirty="0">
                <a:solidFill>
                  <a:schemeClr val="accent4"/>
                </a:solidFill>
              </a:rPr>
              <a:t>The SCL Principal has the final decision </a:t>
            </a:r>
            <a:r>
              <a:rPr lang="en-AU" dirty="0"/>
              <a:t>on the acceleration of a student (NESA </a:t>
            </a:r>
            <a:r>
              <a:rPr lang="en-AU" i="1" dirty="0"/>
              <a:t>ACE 4028/ 8043)</a:t>
            </a:r>
            <a:r>
              <a:rPr lang="en-AU" dirty="0"/>
              <a:t> 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94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Attributes of the accelerating student</a:t>
            </a:r>
          </a:p>
        </p:txBody>
      </p:sp>
      <p:sp>
        <p:nvSpPr>
          <p:cNvPr id="7" name="Rounded 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351" y="1861905"/>
            <a:ext cx="5846713" cy="44940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000" dirty="0" err="1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55491" y="2092900"/>
            <a:ext cx="5559425" cy="4278312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AU" dirty="0">
                <a:solidFill>
                  <a:srgbClr val="041E41"/>
                </a:solidFill>
              </a:rPr>
              <a:t>display </a:t>
            </a:r>
            <a:r>
              <a:rPr lang="en-AU" b="1" dirty="0">
                <a:solidFill>
                  <a:srgbClr val="041E41"/>
                </a:solidFill>
              </a:rPr>
              <a:t>cognitive development, emotional readiness and maturity </a:t>
            </a:r>
            <a:r>
              <a:rPr lang="en-AU" dirty="0">
                <a:solidFill>
                  <a:srgbClr val="041E41"/>
                </a:solidFill>
              </a:rPr>
              <a:t>matched to their linguistic ability </a:t>
            </a:r>
          </a:p>
          <a:p>
            <a:pPr fontAlgn="base"/>
            <a:r>
              <a:rPr lang="en-AU" dirty="0">
                <a:solidFill>
                  <a:srgbClr val="041E41"/>
                </a:solidFill>
              </a:rPr>
              <a:t>demonstrate </a:t>
            </a:r>
            <a:r>
              <a:rPr lang="en-AU" b="1" dirty="0">
                <a:solidFill>
                  <a:srgbClr val="041E41"/>
                </a:solidFill>
              </a:rPr>
              <a:t>exceptional linguistic ability </a:t>
            </a:r>
            <a:r>
              <a:rPr lang="en-AU" dirty="0">
                <a:solidFill>
                  <a:srgbClr val="041E41"/>
                </a:solidFill>
              </a:rPr>
              <a:t>in all four skill areas of speaking, listening, reading and writing. They should </a:t>
            </a:r>
            <a:r>
              <a:rPr lang="en-AU" i="1" u="sng" dirty="0">
                <a:solidFill>
                  <a:srgbClr val="041E41"/>
                </a:solidFill>
              </a:rPr>
              <a:t>not seek acceleration based solely on fluency </a:t>
            </a:r>
            <a:r>
              <a:rPr lang="en-AU" dirty="0">
                <a:solidFill>
                  <a:srgbClr val="041E41"/>
                </a:solidFill>
              </a:rPr>
              <a:t>in a language</a:t>
            </a:r>
          </a:p>
          <a:p>
            <a:pPr fontAlgn="base"/>
            <a:r>
              <a:rPr lang="en-AU" dirty="0">
                <a:solidFill>
                  <a:srgbClr val="041E41"/>
                </a:solidFill>
              </a:rPr>
              <a:t>be able to </a:t>
            </a:r>
            <a:r>
              <a:rPr lang="en-AU" b="1" dirty="0">
                <a:solidFill>
                  <a:srgbClr val="041E41"/>
                </a:solidFill>
              </a:rPr>
              <a:t>engage meaningfully </a:t>
            </a:r>
            <a:r>
              <a:rPr lang="en-AU" dirty="0">
                <a:solidFill>
                  <a:srgbClr val="041E41"/>
                </a:solidFill>
              </a:rPr>
              <a:t>in learning on a Saturday</a:t>
            </a:r>
          </a:p>
          <a:p>
            <a:endParaRPr lang="en-AU" dirty="0"/>
          </a:p>
        </p:txBody>
      </p:sp>
      <p:sp>
        <p:nvSpPr>
          <p:cNvPr id="8" name="Rounded 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3573" y="1861905"/>
            <a:ext cx="5846713" cy="449401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000" dirty="0" err="1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6313223" y="2092900"/>
            <a:ext cx="5707063" cy="4084574"/>
          </a:xfrm>
        </p:spPr>
        <p:txBody>
          <a:bodyPr/>
          <a:lstStyle/>
          <a:p>
            <a:pPr fontAlgn="base"/>
            <a:r>
              <a:rPr lang="en-AU" dirty="0"/>
              <a:t>demonstrate the ability, or the potential ability, </a:t>
            </a:r>
            <a:r>
              <a:rPr lang="en-AU" dirty="0">
                <a:solidFill>
                  <a:srgbClr val="002957"/>
                </a:solidFill>
              </a:rPr>
              <a:t>for </a:t>
            </a:r>
            <a:r>
              <a:rPr lang="en-AU" b="1" dirty="0">
                <a:solidFill>
                  <a:srgbClr val="002957"/>
                </a:solidFill>
              </a:rPr>
              <a:t>complex thought processes </a:t>
            </a:r>
            <a:r>
              <a:rPr lang="en-AU" dirty="0">
                <a:solidFill>
                  <a:srgbClr val="002957"/>
                </a:solidFill>
              </a:rPr>
              <a:t>and to engage in learning which involves the analysis of </a:t>
            </a:r>
            <a:r>
              <a:rPr lang="en-AU" b="1" dirty="0">
                <a:solidFill>
                  <a:srgbClr val="002957"/>
                </a:solidFill>
              </a:rPr>
              <a:t>sophisticated concepts and issues, </a:t>
            </a:r>
            <a:r>
              <a:rPr lang="en-AU" dirty="0">
                <a:solidFill>
                  <a:srgbClr val="002957"/>
                </a:solidFill>
              </a:rPr>
              <a:t>as they may sit for the Preliminary and/or HSC course/s before their cohort</a:t>
            </a:r>
          </a:p>
          <a:p>
            <a:pPr fontAlgn="base"/>
            <a:r>
              <a:rPr lang="en-AU" dirty="0">
                <a:solidFill>
                  <a:srgbClr val="002957"/>
                </a:solidFill>
              </a:rPr>
              <a:t>show </a:t>
            </a:r>
            <a:r>
              <a:rPr lang="en-AU" b="1" dirty="0">
                <a:solidFill>
                  <a:srgbClr val="002957"/>
                </a:solidFill>
              </a:rPr>
              <a:t>keen personal interest in and emotional readiness to accelerate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5116C895-348D-4FA1-AC3F-6A98EE2CBA6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1965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heme2">
  <a:themeElements>
    <a:clrScheme name="SCL">
      <a:dk1>
        <a:srgbClr val="002957"/>
      </a:dk1>
      <a:lt1>
        <a:sysClr val="window" lastClr="FFFFFF"/>
      </a:lt1>
      <a:dk2>
        <a:srgbClr val="002957"/>
      </a:dk2>
      <a:lt2>
        <a:srgbClr val="E7E6E6"/>
      </a:lt2>
      <a:accent1>
        <a:srgbClr val="002957"/>
      </a:accent1>
      <a:accent2>
        <a:srgbClr val="E54B21"/>
      </a:accent2>
      <a:accent3>
        <a:srgbClr val="163683"/>
      </a:accent3>
      <a:accent4>
        <a:srgbClr val="F47920"/>
      </a:accent4>
      <a:accent5>
        <a:srgbClr val="6756A5"/>
      </a:accent5>
      <a:accent6>
        <a:srgbClr val="5AA3D2"/>
      </a:accent6>
      <a:hlink>
        <a:srgbClr val="5AA3D2"/>
      </a:hlink>
      <a:folHlink>
        <a:srgbClr val="954F72"/>
      </a:folHlink>
    </a:clrScheme>
    <a:fontScheme name="DoE">
      <a:majorFont>
        <a:latin typeface="Montserrat SemiBold"/>
        <a:ea typeface=""/>
        <a:cs typeface=""/>
      </a:majorFont>
      <a:minorFont>
        <a:latin typeface="Montserrat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custClrLst>
    <a:custClr name="Corporate 1">
      <a:srgbClr val="19233E"/>
    </a:custClr>
    <a:custClr name="Corporate 2">
      <a:srgbClr val="D70C3D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Teachers/Parents 1">
      <a:srgbClr val="1D428A"/>
    </a:custClr>
    <a:custClr name="Teachers/Parents 2">
      <a:srgbClr val="385E9D"/>
    </a:custClr>
    <a:custClr name="Teachers/Parents 3">
      <a:srgbClr val="407EC9"/>
    </a:custClr>
    <a:custClr name="Teachers/Parents 4">
      <a:srgbClr val="6CACE4"/>
    </a:custClr>
    <a:custClr name="Teachers/Parents 5">
      <a:srgbClr val="C8C9C7"/>
    </a:custClr>
    <a:custClr name="Teachers/Parents 6">
      <a:srgbClr val="E6E7EA"/>
    </a:custClr>
    <a:custClr name="Teachers/Parents 7">
      <a:srgbClr val="9D2235"/>
    </a:custClr>
    <a:custClr name="BLANK">
      <a:srgbClr val="FFFFFF"/>
    </a:custClr>
    <a:custClr name="BLANK">
      <a:srgbClr val="FFFFFF"/>
    </a:custClr>
    <a:custClr name="BLANK">
      <a:srgbClr val="FFFFFF"/>
    </a:custClr>
    <a:custClr name="Students 1">
      <a:srgbClr val="A4C8E1"/>
    </a:custClr>
    <a:custClr name="Students 2">
      <a:srgbClr val="C6DAE7"/>
    </a:custClr>
    <a:custClr name="Students 3">
      <a:srgbClr val="E56A54"/>
    </a:custClr>
    <a:custClr name="Students 4">
      <a:srgbClr val="E9C4C7"/>
    </a:custClr>
  </a:custClrLst>
  <a:extLst>
    <a:ext uri="{05A4C25C-085E-4340-85A3-A5531E510DB2}">
      <thm15:themeFamily xmlns:thm15="http://schemas.microsoft.com/office/thememl/2012/main" name="Theme2" id="{22D15A78-08CA-47C3-8ADF-0E076F74BC42}" vid="{21D238E9-1F36-4A8A-ABC3-255D505778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2de463-9eed-4e53-bcc7-46f7f2fa263f" xsi:nil="true"/>
    <lcf76f155ced4ddcb4097134ff3c332f xmlns="ec8aa8d9-4b2d-4627-a903-e61ab05bad29">
      <Terms xmlns="http://schemas.microsoft.com/office/infopath/2007/PartnerControls"/>
    </lcf76f155ced4ddcb4097134ff3c332f>
    <Notes xmlns="ec8aa8d9-4b2d-4627-a903-e61ab05bad29" xsi:nil="true"/>
    <Assignedto xmlns="ec8aa8d9-4b2d-4627-a903-e61ab05bad29">
      <UserInfo>
        <DisplayName/>
        <AccountId xsi:nil="true"/>
        <AccountType/>
      </UserInfo>
    </Assignedto>
    <SharedWithUsers xmlns="a82de463-9eed-4e53-bcc7-46f7f2fa263f">
      <UserInfo>
        <DisplayName>Daniel Bugeja</DisplayName>
        <AccountId>183</AccountId>
        <AccountType/>
      </UserInfo>
      <UserInfo>
        <DisplayName>Sana Zreika</DisplayName>
        <AccountId>34</AccountId>
        <AccountType/>
      </UserInfo>
      <UserInfo>
        <DisplayName>Gabbie Leung</DisplayName>
        <AccountId>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45C9B89214064AB90C6160197822F0" ma:contentTypeVersion="18" ma:contentTypeDescription="Create a new document." ma:contentTypeScope="" ma:versionID="13c40829f53f772f5b8fe4da177274ea">
  <xsd:schema xmlns:xsd="http://www.w3.org/2001/XMLSchema" xmlns:xs="http://www.w3.org/2001/XMLSchema" xmlns:p="http://schemas.microsoft.com/office/2006/metadata/properties" xmlns:ns2="ec8aa8d9-4b2d-4627-a903-e61ab05bad29" xmlns:ns3="a82de463-9eed-4e53-bcc7-46f7f2fa263f" targetNamespace="http://schemas.microsoft.com/office/2006/metadata/properties" ma:root="true" ma:fieldsID="36fc6b102f1e1d4233f4e07b7eec9819" ns2:_="" ns3:_="">
    <xsd:import namespace="ec8aa8d9-4b2d-4627-a903-e61ab05bad29"/>
    <xsd:import namespace="a82de463-9eed-4e53-bcc7-46f7f2fa26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Assignedto" minOccurs="0"/>
                <xsd:element ref="ns2:Not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aa8d9-4b2d-4627-a903-e61ab05bad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Assignedto" ma:index="20" nillable="true" ma:displayName="Assigned to" ma:format="Dropdown" ma:list="UserInfo" ma:SharePointGroup="0" ma:internalName="Assignedto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otes" ma:index="21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1f47cd6-212f-4ea2-b6af-f1d1e47bdb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de463-9eed-4e53-bcc7-46f7f2fa2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8231a9a-86a6-4b0d-a196-e5e750246262}" ma:internalName="TaxCatchAll" ma:showField="CatchAllData" ma:web="a82de463-9eed-4e53-bcc7-46f7f2fa26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DA12F7-1596-4002-89A6-9B9E85D51A1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82de463-9eed-4e53-bcc7-46f7f2fa263f"/>
    <ds:schemaRef ds:uri="631e3d2d-d46c-445c-ba60-ea297d38106f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  <ds:schemaRef ds:uri="98cd62da-8c63-4339-a0e5-4260c7fafc97"/>
    <ds:schemaRef ds:uri="ec8aa8d9-4b2d-4627-a903-e61ab05bad29"/>
  </ds:schemaRefs>
</ds:datastoreItem>
</file>

<file path=customXml/itemProps2.xml><?xml version="1.0" encoding="utf-8"?>
<ds:datastoreItem xmlns:ds="http://schemas.openxmlformats.org/officeDocument/2006/customXml" ds:itemID="{7797E0BA-0F3D-45E8-A6A2-571E544D3E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33DBF1-ABF2-4BE2-BBDD-DB58819980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8aa8d9-4b2d-4627-a903-e61ab05bad29"/>
    <ds:schemaRef ds:uri="a82de463-9eed-4e53-bcc7-46f7f2fa26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857</TotalTime>
  <Words>1207</Words>
  <Application>Microsoft Office PowerPoint</Application>
  <PresentationFormat>Widescreen</PresentationFormat>
  <Paragraphs>123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 New</vt:lpstr>
      <vt:lpstr>Montserrat ExtraBold</vt:lpstr>
      <vt:lpstr>Montserrat Medium</vt:lpstr>
      <vt:lpstr>Montserrat SemiBold</vt:lpstr>
      <vt:lpstr>Theme2</vt:lpstr>
      <vt:lpstr>Subject Acceleration</vt:lpstr>
      <vt:lpstr>Purpose</vt:lpstr>
      <vt:lpstr>Purpose</vt:lpstr>
      <vt:lpstr>Purpose</vt:lpstr>
      <vt:lpstr>Acceleration</vt:lpstr>
      <vt:lpstr>Characteristics of high potential and gifted students</vt:lpstr>
      <vt:lpstr>Acceleration at the Secondary College of Languages</vt:lpstr>
      <vt:lpstr>Learning needs and best interests of the student</vt:lpstr>
      <vt:lpstr>Attributes of the accelerating student</vt:lpstr>
      <vt:lpstr>The application process</vt:lpstr>
      <vt:lpstr>What happens after approval has been given</vt:lpstr>
      <vt:lpstr>How will accelerated students be supported?</vt:lpstr>
      <vt:lpstr>Should you apply for acceleration?</vt:lpstr>
      <vt:lpstr>Some pros of acceleration</vt:lpstr>
      <vt:lpstr>Some cons of acceleration</vt:lpstr>
      <vt:lpstr>We are looking for: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SUBJECT ACCELERATION AT SCL</dc:title>
  <dc:creator>Yasmin BHAMJEE</dc:creator>
  <cp:lastModifiedBy>Gabbie Leung</cp:lastModifiedBy>
  <cp:revision>80</cp:revision>
  <dcterms:created xsi:type="dcterms:W3CDTF">2022-04-29T02:48:59Z</dcterms:created>
  <dcterms:modified xsi:type="dcterms:W3CDTF">2022-07-02T00:39:26Z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0x0101001145C9B89214064AB90C6160197822F0</vt:lpwstr>
  </property>
  <property fmtid="{D5CDD505-2E9C-101B-9397-08002B2CF9AE}" pid="3" name="Studentadvised">
    <vt:lpwstr>;#Choice 1;#</vt:lpwstr>
  </property>
  <property fmtid="{D5CDD505-2E9C-101B-9397-08002B2CF9AE}" pid="4" name="MediaServiceImageTags">
    <vt:lpwstr/>
  </property>
</Properties>
</file>